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9" r:id="rId1"/>
  </p:sldMasterIdLst>
  <p:notesMasterIdLst>
    <p:notesMasterId r:id="rId19"/>
  </p:notesMasterIdLst>
  <p:sldIdLst>
    <p:sldId id="503" r:id="rId2"/>
    <p:sldId id="526" r:id="rId3"/>
    <p:sldId id="515" r:id="rId4"/>
    <p:sldId id="516" r:id="rId5"/>
    <p:sldId id="517" r:id="rId6"/>
    <p:sldId id="518" r:id="rId7"/>
    <p:sldId id="519" r:id="rId8"/>
    <p:sldId id="527" r:id="rId9"/>
    <p:sldId id="528" r:id="rId10"/>
    <p:sldId id="529" r:id="rId11"/>
    <p:sldId id="530" r:id="rId12"/>
    <p:sldId id="523" r:id="rId13"/>
    <p:sldId id="524" r:id="rId14"/>
    <p:sldId id="521" r:id="rId15"/>
    <p:sldId id="522" r:id="rId16"/>
    <p:sldId id="525" r:id="rId17"/>
    <p:sldId id="511" r:id="rId18"/>
  </p:sldIdLst>
  <p:sldSz cx="14630400" cy="8229600"/>
  <p:notesSz cx="6985000" cy="92837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byu" initials="s" lastIdx="5" clrIdx="0"/>
  <p:cmAuthor id="1" name="delsie" initials="d" lastIdx="6"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8252E"/>
    <a:srgbClr val="01587E"/>
    <a:srgbClr val="8ADAFE"/>
    <a:srgbClr val="1FB8FD"/>
    <a:srgbClr val="00283A"/>
    <a:srgbClr val="0059C4"/>
    <a:srgbClr val="002757"/>
    <a:srgbClr val="534223"/>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50" autoAdjust="0"/>
    <p:restoredTop sz="86785" autoAdjust="0"/>
  </p:normalViewPr>
  <p:slideViewPr>
    <p:cSldViewPr snapToGrid="0" snapToObjects="1">
      <p:cViewPr>
        <p:scale>
          <a:sx n="51" d="100"/>
          <a:sy n="51" d="100"/>
        </p:scale>
        <p:origin x="-1720" y="-904"/>
      </p:cViewPr>
      <p:guideLst>
        <p:guide orient="horz" pos="4608"/>
        <p:guide orient="horz" pos="3189"/>
        <p:guide pos="998"/>
        <p:guide pos="6708"/>
      </p:guideLst>
    </p:cSldViewPr>
  </p:slideViewPr>
  <p:notesTextViewPr>
    <p:cViewPr>
      <p:scale>
        <a:sx n="100" d="100"/>
        <a:sy n="100" d="100"/>
      </p:scale>
      <p:origin x="0" y="0"/>
    </p:cViewPr>
  </p:notesTextViewPr>
  <p:sorterViewPr>
    <p:cViewPr>
      <p:scale>
        <a:sx n="35" d="100"/>
        <a:sy n="35" d="100"/>
      </p:scale>
      <p:origin x="0" y="0"/>
    </p:cViewPr>
  </p:sorterViewPr>
  <p:notesViewPr>
    <p:cSldViewPr snapToGrid="0" snapToObjects="1">
      <p:cViewPr>
        <p:scale>
          <a:sx n="75" d="100"/>
          <a:sy n="75" d="100"/>
        </p:scale>
        <p:origin x="-2832" y="16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50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550" y="0"/>
            <a:ext cx="3026833" cy="464503"/>
          </a:xfrm>
          <a:prstGeom prst="rect">
            <a:avLst/>
          </a:prstGeom>
        </p:spPr>
        <p:txBody>
          <a:bodyPr vert="horz" lIns="91440" tIns="45720" rIns="91440" bIns="45720" rtlCol="0"/>
          <a:lstStyle>
            <a:lvl1pPr algn="r">
              <a:defRPr sz="1200"/>
            </a:lvl1pPr>
          </a:lstStyle>
          <a:p>
            <a:fld id="{10BC2C78-F2C4-4469-9211-B0EE17D79563}" type="datetimeFigureOut">
              <a:rPr lang="en-US" smtClean="0"/>
              <a:pPr/>
              <a:t>3/4/13</a:t>
            </a:fld>
            <a:endParaRPr lang="en-US"/>
          </a:p>
        </p:txBody>
      </p:sp>
      <p:sp>
        <p:nvSpPr>
          <p:cNvPr id="4" name="Slide Image Placeholder 3"/>
          <p:cNvSpPr>
            <a:spLocks noGrp="1" noRot="1" noChangeAspect="1"/>
          </p:cNvSpPr>
          <p:nvPr>
            <p:ph type="sldImg" idx="2"/>
          </p:nvPr>
        </p:nvSpPr>
        <p:spPr>
          <a:xfrm>
            <a:off x="398463" y="695325"/>
            <a:ext cx="6188075" cy="3481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10392"/>
            <a:ext cx="5588000" cy="417734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612"/>
            <a:ext cx="3026833" cy="46450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612"/>
            <a:ext cx="3026833" cy="464503"/>
          </a:xfrm>
          <a:prstGeom prst="rect">
            <a:avLst/>
          </a:prstGeom>
        </p:spPr>
        <p:txBody>
          <a:bodyPr vert="horz" lIns="91440" tIns="45720" rIns="91440" bIns="45720" rtlCol="0" anchor="b"/>
          <a:lstStyle>
            <a:lvl1pPr algn="r">
              <a:defRPr sz="1200"/>
            </a:lvl1pPr>
          </a:lstStyle>
          <a:p>
            <a:fld id="{7A58ABCE-B6BC-44D7-BA07-0E7BE9DEE8E4}" type="slidenum">
              <a:rPr lang="en-US" smtClean="0"/>
              <a:pPr/>
              <a:t>‹#›</a:t>
            </a:fld>
            <a:endParaRPr lang="en-US"/>
          </a:p>
        </p:txBody>
      </p:sp>
    </p:spTree>
    <p:extLst>
      <p:ext uri="{BB962C8B-B14F-4D97-AF65-F5344CB8AC3E}">
        <p14:creationId xmlns:p14="http://schemas.microsoft.com/office/powerpoint/2010/main" val="2211728549"/>
      </p:ext>
    </p:extLst>
  </p:cSld>
  <p:clrMap bg1="lt1" tx1="dk1" bg2="lt2" tx2="dk2" accent1="accent1" accent2="accent2" accent3="accent3" accent4="accent4" accent5="accent5" accent6="accent6" hlink="hlink" folHlink="folHlink"/>
  <p:notesStyle>
    <a:lvl1pPr marL="0" algn="l" defTabSz="1306220" rtl="0" eaLnBrk="1" latinLnBrk="0" hangingPunct="1">
      <a:defRPr sz="1700" kern="1200">
        <a:solidFill>
          <a:schemeClr val="tx1"/>
        </a:solidFill>
        <a:latin typeface="+mn-lt"/>
        <a:ea typeface="+mn-ea"/>
        <a:cs typeface="+mn-cs"/>
      </a:defRPr>
    </a:lvl1pPr>
    <a:lvl2pPr marL="653110" algn="l" defTabSz="1306220" rtl="0" eaLnBrk="1" latinLnBrk="0" hangingPunct="1">
      <a:defRPr sz="1700" kern="1200">
        <a:solidFill>
          <a:schemeClr val="tx1"/>
        </a:solidFill>
        <a:latin typeface="+mn-lt"/>
        <a:ea typeface="+mn-ea"/>
        <a:cs typeface="+mn-cs"/>
      </a:defRPr>
    </a:lvl2pPr>
    <a:lvl3pPr marL="1306220" algn="l" defTabSz="1306220" rtl="0" eaLnBrk="1" latinLnBrk="0" hangingPunct="1">
      <a:defRPr sz="1700" kern="1200">
        <a:solidFill>
          <a:schemeClr val="tx1"/>
        </a:solidFill>
        <a:latin typeface="+mn-lt"/>
        <a:ea typeface="+mn-ea"/>
        <a:cs typeface="+mn-cs"/>
      </a:defRPr>
    </a:lvl3pPr>
    <a:lvl4pPr marL="1959331" algn="l" defTabSz="1306220" rtl="0" eaLnBrk="1" latinLnBrk="0" hangingPunct="1">
      <a:defRPr sz="1700" kern="1200">
        <a:solidFill>
          <a:schemeClr val="tx1"/>
        </a:solidFill>
        <a:latin typeface="+mn-lt"/>
        <a:ea typeface="+mn-ea"/>
        <a:cs typeface="+mn-cs"/>
      </a:defRPr>
    </a:lvl4pPr>
    <a:lvl5pPr marL="2612441" algn="l" defTabSz="1306220" rtl="0" eaLnBrk="1" latinLnBrk="0" hangingPunct="1">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roups.dcs.st-and.ac.uk/~history/Mathematicians/Eckert_John.html" TargetMode="External"/><Relationship Id="rId4" Type="http://schemas.openxmlformats.org/officeDocument/2006/relationships/hyperlink" Target="http://www-groups.dcs.st-and.ac.uk/~history/Mathematicians/Mauchly.html"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r>
              <a:rPr lang="en-US" b="1" dirty="0" smtClean="0"/>
              <a:t>Slide 1: [TITLE SLIDE]</a:t>
            </a:r>
            <a:endParaRPr lang="en-US" dirty="0" smtClean="0"/>
          </a:p>
          <a:p>
            <a:pPr lvl="0">
              <a:buFont typeface="Arial" pitchFamily="34" charset="0"/>
              <a:buChar char="•"/>
            </a:pPr>
            <a:r>
              <a:rPr lang="en-US" dirty="0" smtClean="0"/>
              <a:t> A big </a:t>
            </a:r>
            <a:r>
              <a:rPr lang="en-US" b="1" dirty="0" smtClean="0"/>
              <a:t>Hello and Thanks </a:t>
            </a:r>
            <a:r>
              <a:rPr lang="en-US" dirty="0" smtClean="0"/>
              <a:t>to all of you … in Bangalore , Boxborough, Oslo … every corner of the world … here in San Jose, for joining </a:t>
            </a:r>
            <a:r>
              <a:rPr lang="en-US" b="1" dirty="0" smtClean="0"/>
              <a:t>first-ever Engineering Manager Town Hall</a:t>
            </a:r>
            <a:r>
              <a:rPr lang="en-US" dirty="0" smtClean="0"/>
              <a:t>.</a:t>
            </a:r>
          </a:p>
          <a:p>
            <a:pPr>
              <a:buFont typeface="Arial" pitchFamily="34" charset="0"/>
              <a:buChar char="•"/>
            </a:pPr>
            <a:r>
              <a:rPr lang="en-US" dirty="0" smtClean="0"/>
              <a:t> Time of significant transition – in the market, the company and in Engineering. Important to stay in touch with what’s happening , with our teams and with each other.</a:t>
            </a:r>
          </a:p>
          <a:p>
            <a:pPr lvl="0">
              <a:buFont typeface="Arial" pitchFamily="34" charset="0"/>
              <a:buChar char="•"/>
            </a:pPr>
            <a:r>
              <a:rPr lang="en-US" dirty="0" smtClean="0"/>
              <a:t> Our employees recently voiced their feedback in the Pulse survey.  Results showed: </a:t>
            </a:r>
            <a:r>
              <a:rPr lang="en-US" dirty="0" smtClean="0">
                <a:effectLst>
                  <a:outerShdw blurRad="38100" dist="38100" dir="2700000" algn="tl">
                    <a:srgbClr val="000000">
                      <a:alpha val="43137"/>
                    </a:srgbClr>
                  </a:outerShdw>
                </a:effectLst>
              </a:rPr>
              <a:t>notable improvements in Recognition, Development and the Manager Index.  Thank you for your contributions!  But we also saw significant decreases in Org Alignment, Innovation, and Engagement.  </a:t>
            </a:r>
            <a:endParaRPr lang="en-US" b="1" dirty="0" smtClean="0"/>
          </a:p>
          <a:p>
            <a:pPr>
              <a:buFont typeface="Arial" pitchFamily="34" charset="0"/>
              <a:buChar char="•"/>
            </a:pPr>
            <a:r>
              <a:rPr lang="en-US" dirty="0" smtClean="0"/>
              <a:t>Now more than ever, our </a:t>
            </a:r>
            <a:r>
              <a:rPr lang="en-US" b="1" dirty="0" smtClean="0"/>
              <a:t>success depends on all of us</a:t>
            </a:r>
            <a:r>
              <a:rPr lang="en-US" dirty="0" smtClean="0"/>
              <a:t>, as members of </a:t>
            </a:r>
            <a:r>
              <a:rPr lang="en-US" b="1" dirty="0" smtClean="0"/>
              <a:t>the Engineering Leadership team</a:t>
            </a:r>
            <a:r>
              <a:rPr lang="en-US" dirty="0" smtClean="0"/>
              <a:t>, to </a:t>
            </a:r>
            <a:r>
              <a:rPr lang="en-US" b="1" dirty="0" smtClean="0"/>
              <a:t>connect </a:t>
            </a:r>
            <a:r>
              <a:rPr lang="en-US" dirty="0" smtClean="0"/>
              <a:t>the work </a:t>
            </a:r>
            <a:r>
              <a:rPr lang="en-US" b="1" dirty="0" smtClean="0"/>
              <a:t>our teams </a:t>
            </a:r>
            <a:r>
              <a:rPr lang="en-US" dirty="0" smtClean="0"/>
              <a:t>do everyday </a:t>
            </a:r>
            <a:r>
              <a:rPr lang="en-US" b="1" dirty="0" smtClean="0"/>
              <a:t>to company and Engineering Priorities. </a:t>
            </a:r>
          </a:p>
          <a:p>
            <a:pPr lvl="0">
              <a:buFont typeface="Arial" pitchFamily="34" charset="0"/>
              <a:buChar char="•"/>
            </a:pPr>
            <a:r>
              <a:rPr lang="en-US" dirty="0" smtClean="0"/>
              <a:t>The </a:t>
            </a:r>
            <a:r>
              <a:rPr lang="en-US" b="1" dirty="0" smtClean="0"/>
              <a:t>opportunities before us are exciting</a:t>
            </a:r>
            <a:r>
              <a:rPr lang="en-US" dirty="0" smtClean="0"/>
              <a:t>, and there is </a:t>
            </a:r>
            <a:r>
              <a:rPr lang="en-US" b="1" dirty="0" smtClean="0"/>
              <a:t>no limit what we can do when Engineering executes as a united team</a:t>
            </a:r>
            <a:r>
              <a:rPr lang="en-US" dirty="0" smtClean="0"/>
              <a:t>.  Most importantly </a:t>
            </a:r>
            <a:r>
              <a:rPr lang="en-US" b="1" dirty="0" smtClean="0"/>
              <a:t>we know this team can do it because you’re the best of the best</a:t>
            </a:r>
            <a:r>
              <a:rPr lang="en-US" dirty="0" smtClean="0"/>
              <a:t>  - and we’re </a:t>
            </a:r>
            <a:r>
              <a:rPr lang="en-US" b="1" dirty="0" smtClean="0"/>
              <a:t>honored to be your leaders on this journey .</a:t>
            </a:r>
          </a:p>
          <a:p>
            <a:pPr>
              <a:buFont typeface="Arial" pitchFamily="34" charset="0"/>
              <a:buChar char="•"/>
            </a:pPr>
            <a:r>
              <a:rPr lang="en-US" dirty="0" smtClean="0"/>
              <a:t>Today, we begin what will become an </a:t>
            </a:r>
            <a:r>
              <a:rPr lang="en-US" b="1" dirty="0" smtClean="0"/>
              <a:t>ongoing conversation </a:t>
            </a:r>
            <a:r>
              <a:rPr lang="en-US" dirty="0" smtClean="0"/>
              <a:t>with you about our </a:t>
            </a:r>
            <a:r>
              <a:rPr lang="en-US" b="1" dirty="0" smtClean="0"/>
              <a:t>Engineering direction, key priorities, and how you can help align your teams to deliver great results</a:t>
            </a:r>
            <a:r>
              <a:rPr lang="en-US" dirty="0" smtClean="0"/>
              <a:t>.  </a:t>
            </a:r>
          </a:p>
          <a:p>
            <a:pPr>
              <a:buFont typeface="Arial" pitchFamily="34" charset="0"/>
              <a:buChar char="•"/>
            </a:pPr>
            <a:r>
              <a:rPr lang="en-US" dirty="0" smtClean="0"/>
              <a:t>Tomorrow, we’ll come together again </a:t>
            </a:r>
            <a:r>
              <a:rPr lang="en-US" b="1" dirty="0" smtClean="0"/>
              <a:t>to expand the dialogue to all employees </a:t>
            </a:r>
            <a:r>
              <a:rPr lang="en-US" dirty="0" smtClean="0"/>
              <a:t>in our </a:t>
            </a:r>
            <a:r>
              <a:rPr lang="en-US" b="1" dirty="0" smtClean="0"/>
              <a:t>first Engineering Town Hall</a:t>
            </a:r>
            <a:r>
              <a:rPr lang="en-US" dirty="0" smtClean="0"/>
              <a:t>.</a:t>
            </a:r>
            <a:endParaRPr lang="en-US" b="1" dirty="0" smtClean="0">
              <a:solidFill>
                <a:srgbClr val="FF0000"/>
              </a:solidFill>
            </a:endParaRPr>
          </a:p>
          <a:p>
            <a:pPr lvl="0">
              <a:buFont typeface="Arial" pitchFamily="34" charset="0"/>
              <a:buChar char="•"/>
            </a:pPr>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pPr algn="r" rtl="0"/>
            <a:fld id="{7A58ABCE-B6BC-44D7-BA07-0E7BE9DEE8E4}" type="slidenum">
              <a:rPr lang="en-US" sz="1200" kern="1200">
                <a:solidFill>
                  <a:prstClr val="black"/>
                </a:solidFill>
                <a:latin typeface="Calibri"/>
                <a:ea typeface="+mn-ea"/>
                <a:cs typeface="+mn-cs"/>
              </a:rPr>
              <a:pPr algn="r" rtl="0"/>
              <a:t>1</a:t>
            </a:fld>
            <a:endParaRPr lang="en-US" sz="1200" kern="1200">
              <a:solidFill>
                <a:prstClr val="black"/>
              </a:solidFill>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1"/>
          <p:cNvSpPr>
            <a:spLocks noGrp="1" noChangeArrowheads="1"/>
          </p:cNvSpPr>
          <p:nvPr>
            <p:ph type="sldNum" sz="quarter" idx="5"/>
          </p:nvPr>
        </p:nvSpPr>
        <p:spPr>
          <a:noFill/>
        </p:spPr>
        <p:txBody>
          <a:bodyPr/>
          <a:lstStyle/>
          <a:p>
            <a:fld id="{218A97F3-69C3-49E8-A344-8A9BD62ACFF3}" type="slidenum">
              <a:rPr lang="en-US"/>
              <a:pPr/>
              <a:t>15</a:t>
            </a:fld>
            <a:endParaRPr lang="en-US"/>
          </a:p>
        </p:txBody>
      </p:sp>
      <p:sp>
        <p:nvSpPr>
          <p:cNvPr id="98307" name="AutoShap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a:buFontTx/>
              <a:buNone/>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smtClean="0"/>
              <a:t>Let</a:t>
            </a:r>
            <a:r>
              <a:rPr lang="en-US" baseline="0" dirty="0" smtClean="0"/>
              <a:t> me leave you with this … </a:t>
            </a:r>
          </a:p>
          <a:p>
            <a:pPr>
              <a:buFont typeface="Arial"/>
              <a:buChar char="•"/>
            </a:pPr>
            <a:endParaRPr lang="en-US" dirty="0"/>
          </a:p>
        </p:txBody>
      </p:sp>
      <p:sp>
        <p:nvSpPr>
          <p:cNvPr id="4" name="Slide Number Placeholder 3"/>
          <p:cNvSpPr>
            <a:spLocks noGrp="1"/>
          </p:cNvSpPr>
          <p:nvPr>
            <p:ph type="sldNum" sz="quarter" idx="10"/>
          </p:nvPr>
        </p:nvSpPr>
        <p:spPr/>
        <p:txBody>
          <a:bodyPr/>
          <a:lstStyle/>
          <a:p>
            <a:fld id="{7A58ABCE-B6BC-44D7-BA07-0E7BE9DEE8E4}"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58ABCE-B6BC-44D7-BA07-0E7BE9DEE8E4}"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marL="455613" indent="-455613" eaLnBrk="1" hangingPunct="1">
              <a:lnSpc>
                <a:spcPct val="75000"/>
              </a:lnSpc>
              <a:spcBef>
                <a:spcPct val="0"/>
              </a:spcBef>
            </a:pPr>
            <a:endParaRPr lang="en-US" sz="1600" smtClean="0">
              <a:solidFill>
                <a:schemeClr val="tx2"/>
              </a:solidFill>
            </a:endParaRP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79D9D0-8B01-4978-BF5C-4FCC51ACE2C2}"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1"/>
          <p:cNvSpPr>
            <a:spLocks noGrp="1" noChangeArrowheads="1"/>
          </p:cNvSpPr>
          <p:nvPr>
            <p:ph type="sldNum" sz="quarter" idx="5"/>
          </p:nvPr>
        </p:nvSpPr>
        <p:spPr>
          <a:noFill/>
        </p:spPr>
        <p:txBody>
          <a:bodyPr/>
          <a:lstStyle/>
          <a:p>
            <a:fld id="{53028EB0-22D9-4A8D-960F-4A28327FB436}" type="slidenum">
              <a:rPr lang="en-US"/>
              <a:pPr/>
              <a:t>3</a:t>
            </a:fld>
            <a:endParaRPr lang="en-US"/>
          </a:p>
        </p:txBody>
      </p:sp>
      <p:sp>
        <p:nvSpPr>
          <p:cNvPr id="84995" name="AutoShap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smtClean="0"/>
              <a:t>http://womenshistory.about.com/</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1"/>
          <p:cNvSpPr>
            <a:spLocks noGrp="1" noChangeArrowheads="1"/>
          </p:cNvSpPr>
          <p:nvPr>
            <p:ph type="sldNum" sz="quarter" idx="5"/>
          </p:nvPr>
        </p:nvSpPr>
        <p:spPr>
          <a:noFill/>
        </p:spPr>
        <p:txBody>
          <a:bodyPr/>
          <a:lstStyle/>
          <a:p>
            <a:fld id="{64A5DB77-86B2-4435-BD0D-1ECF48803A18}" type="slidenum">
              <a:rPr lang="en-US"/>
              <a:pPr/>
              <a:t>4</a:t>
            </a:fld>
            <a:endParaRPr lang="en-US"/>
          </a:p>
        </p:txBody>
      </p:sp>
      <p:sp>
        <p:nvSpPr>
          <p:cNvPr id="87043" name="AutoShap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en-US" smtClean="0"/>
              <a:t>On May 15 1809, </a:t>
            </a:r>
            <a:r>
              <a:rPr lang="en-US" b="1" smtClean="0"/>
              <a:t>Mary Dixon Kies</a:t>
            </a:r>
            <a:r>
              <a:rPr lang="en-US" smtClean="0"/>
              <a:t> received the first U. S. patent issued to a woman. Kies, a Connecticut native, invented a process for weaving straw with silk or thread.</a:t>
            </a:r>
          </a:p>
          <a:p>
            <a:endParaRPr lang="en-US" smtClean="0"/>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1"/>
          <p:cNvSpPr>
            <a:spLocks noGrp="1" noChangeArrowheads="1"/>
          </p:cNvSpPr>
          <p:nvPr>
            <p:ph type="sldNum" sz="quarter" idx="5"/>
          </p:nvPr>
        </p:nvSpPr>
        <p:spPr>
          <a:noFill/>
        </p:spPr>
        <p:txBody>
          <a:bodyPr/>
          <a:lstStyle/>
          <a:p>
            <a:fld id="{3F9CAF3B-33B2-4AF8-87C9-088DB03BA0E6}" type="slidenum">
              <a:rPr lang="en-US"/>
              <a:pPr/>
              <a:t>5</a:t>
            </a:fld>
            <a:endParaRPr lang="en-US"/>
          </a:p>
        </p:txBody>
      </p:sp>
      <p:sp>
        <p:nvSpPr>
          <p:cNvPr id="89091" name="AutoShap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smtClean="0"/>
              <a:t>Ada Lovelace met Charles Babbage in 1833, and became interested in a model he had constructed of a mechanical device to compute values of quadratic functions, the Difference Engine. She also studied his ideas on another machine, the Analytical Engine, which would use punched cards to "read" instructions and data for solving mathematical problems. </a:t>
            </a:r>
          </a:p>
          <a:p>
            <a:r>
              <a:rPr lang="en-US" smtClean="0"/>
              <a:t>Lovelace was asked to translate this article into English for a British scientific journal. She added many notes of her own to the translation, since she was familiar with Babbage's work. Her additions showed how Babbage's Analytical Engine would work, and gave a set of instructions for using the Engine for calculating Bernoulli numbers. She published the translation and notes under the initials "A.A.L," concealing her identity as did many women who published before women were more accepted as intellectual equals. </a:t>
            </a:r>
          </a:p>
          <a:p>
            <a:r>
              <a:rPr lang="en-US" smtClean="0"/>
              <a:t>The engine was now recognized as a model for a computer, and Ada Lovelace's notes as a description of a computer and software.</a:t>
            </a:r>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1"/>
          <p:cNvSpPr>
            <a:spLocks noGrp="1" noChangeArrowheads="1"/>
          </p:cNvSpPr>
          <p:nvPr>
            <p:ph type="sldNum" sz="quarter" idx="5"/>
          </p:nvPr>
        </p:nvSpPr>
        <p:spPr>
          <a:noFill/>
        </p:spPr>
        <p:txBody>
          <a:bodyPr/>
          <a:lstStyle/>
          <a:p>
            <a:fld id="{99DC0738-DC9E-446F-8371-C847D898B475}" type="slidenum">
              <a:rPr lang="en-US"/>
              <a:pPr/>
              <a:t>6</a:t>
            </a:fld>
            <a:endParaRPr lang="en-US"/>
          </a:p>
        </p:txBody>
      </p:sp>
      <p:sp>
        <p:nvSpPr>
          <p:cNvPr id="91139" name="AutoShap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z="1000" dirty="0" smtClean="0"/>
              <a:t>1941 </a:t>
            </a:r>
            <a:r>
              <a:rPr lang="en-US" sz="1000" dirty="0" err="1" smtClean="0"/>
              <a:t>Hedy</a:t>
            </a:r>
            <a:r>
              <a:rPr lang="en-US" sz="1000" dirty="0" smtClean="0"/>
              <a:t> </a:t>
            </a:r>
            <a:r>
              <a:rPr lang="en-US" sz="1000" dirty="0" err="1" smtClean="0"/>
              <a:t>Lamarr</a:t>
            </a:r>
            <a:r>
              <a:rPr lang="en-US" sz="1000" dirty="0" smtClean="0"/>
              <a:t> silver screen movie star co-invented with George Antheil a secret communication system that manipulated radio frequencies between transmission and reception to create an unbreakable code to prevent top-secret messages from being intercepted.  The allies used it to defeat the Germans in WWII</a:t>
            </a:r>
          </a:p>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1"/>
          <p:cNvSpPr>
            <a:spLocks noGrp="1" noChangeArrowheads="1"/>
          </p:cNvSpPr>
          <p:nvPr>
            <p:ph type="sldNum" sz="quarter" idx="5"/>
          </p:nvPr>
        </p:nvSpPr>
        <p:spPr>
          <a:noFill/>
        </p:spPr>
        <p:txBody>
          <a:bodyPr/>
          <a:lstStyle/>
          <a:p>
            <a:fld id="{2843F021-E7F0-47E8-AE97-9D28C2874930}" type="slidenum">
              <a:rPr lang="en-US"/>
              <a:pPr/>
              <a:t>7</a:t>
            </a:fld>
            <a:endParaRPr lang="en-US"/>
          </a:p>
        </p:txBody>
      </p:sp>
      <p:sp>
        <p:nvSpPr>
          <p:cNvPr id="93187" name="AutoShap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dirty="0" smtClean="0"/>
              <a:t>Perhaps her best-known contribution to computing was the invention of the compiler, the intermediate program that translates English language instructions into the language of the target computer. She did this, she said, because she was lazy and hoped that "the programmer may return to being a mathematician." </a:t>
            </a:r>
          </a:p>
          <a:p>
            <a:r>
              <a:rPr lang="en-US" dirty="0" smtClean="0"/>
              <a:t>Her work foreshadowed enormous numbers of developments that are now the foundations of digital computing: subroutines, formula translation, relative addressing, the linking loader, code optimization, and even symbolic manipulation of the kind embodied in </a:t>
            </a:r>
            <a:r>
              <a:rPr lang="en-US" dirty="0" err="1" smtClean="0"/>
              <a:t>Mathematica</a:t>
            </a:r>
            <a:r>
              <a:rPr lang="en-US" dirty="0" smtClean="0"/>
              <a:t> and Maple </a:t>
            </a:r>
            <a:endParaRPr lang="en-US" sz="1000" dirty="0" smtClean="0"/>
          </a:p>
          <a:p>
            <a:r>
              <a:rPr lang="en-US" dirty="0" smtClean="0"/>
              <a:t>In 1949 Hopper joined the Eckert-</a:t>
            </a:r>
            <a:r>
              <a:rPr lang="en-US" dirty="0" err="1" smtClean="0"/>
              <a:t>Mauchly</a:t>
            </a:r>
            <a:r>
              <a:rPr lang="en-US" dirty="0" smtClean="0"/>
              <a:t> Computer Corporation as a Senior Mathematician and there she worked with </a:t>
            </a:r>
            <a:r>
              <a:rPr lang="en-US" dirty="0" smtClean="0">
                <a:hlinkClick r:id="rId3"/>
              </a:rPr>
              <a:t>John Eckert</a:t>
            </a:r>
            <a:r>
              <a:rPr lang="en-US" dirty="0" smtClean="0"/>
              <a:t> and John </a:t>
            </a:r>
            <a:r>
              <a:rPr lang="en-US" dirty="0" err="1" smtClean="0">
                <a:hlinkClick r:id="rId4"/>
              </a:rPr>
              <a:t>Mauchly</a:t>
            </a:r>
            <a:r>
              <a:rPr lang="en-US" dirty="0" smtClean="0"/>
              <a:t> on the UNIVAC computer. She designed an improved compiler while working for the company and was part of the team which developed Flow-</a:t>
            </a:r>
            <a:r>
              <a:rPr lang="en-US" dirty="0" err="1" smtClean="0"/>
              <a:t>Matic</a:t>
            </a:r>
            <a:r>
              <a:rPr lang="en-US" dirty="0" smtClean="0"/>
              <a:t>, the first English-language data-processing compiler</a:t>
            </a:r>
          </a:p>
          <a:p>
            <a:r>
              <a:rPr lang="en-US" dirty="0" smtClean="0"/>
              <a:t>Since Flow-</a:t>
            </a:r>
            <a:r>
              <a:rPr lang="en-US" dirty="0" err="1" smtClean="0"/>
              <a:t>Matic</a:t>
            </a:r>
            <a:r>
              <a:rPr lang="en-US" dirty="0" smtClean="0"/>
              <a:t> was the only existing business language at that time, it was inevitable that it should provide the foundations for the specification of the language COBOL (</a:t>
            </a:r>
            <a:r>
              <a:rPr lang="en-US" dirty="0" err="1" smtClean="0"/>
              <a:t>COmmon</a:t>
            </a:r>
            <a:r>
              <a:rPr lang="en-US" dirty="0" smtClean="0"/>
              <a:t> Business-Oriented Language) which eventually came out in 1959 </a:t>
            </a:r>
          </a:p>
          <a:p>
            <a:r>
              <a:rPr lang="en-US" dirty="0" smtClean="0"/>
              <a:t>http://www-groups.dcs.st-and.ac.uk/~history/Biographies/Hopper.html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smtClean="0"/>
              <a:t>Let</a:t>
            </a:r>
            <a:r>
              <a:rPr lang="en-US" baseline="0" dirty="0" smtClean="0"/>
              <a:t> me leave you with this … </a:t>
            </a:r>
          </a:p>
          <a:p>
            <a:pPr>
              <a:buFont typeface="Arial"/>
              <a:buChar char="•"/>
            </a:pPr>
            <a:endParaRPr lang="en-US" dirty="0"/>
          </a:p>
        </p:txBody>
      </p:sp>
      <p:sp>
        <p:nvSpPr>
          <p:cNvPr id="4" name="Slide Number Placeholder 3"/>
          <p:cNvSpPr>
            <a:spLocks noGrp="1"/>
          </p:cNvSpPr>
          <p:nvPr>
            <p:ph type="sldNum" sz="quarter" idx="10"/>
          </p:nvPr>
        </p:nvSpPr>
        <p:spPr/>
        <p:txBody>
          <a:bodyPr/>
          <a:lstStyle/>
          <a:p>
            <a:fld id="{7A58ABCE-B6BC-44D7-BA07-0E7BE9DEE8E4}"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sz="1200" b="0" dirty="0" smtClean="0">
                <a:solidFill>
                  <a:srgbClr val="000000"/>
                </a:solidFill>
                <a:effectLst>
                  <a:outerShdw blurRad="38100" dist="38100" dir="2700000" algn="tl">
                    <a:srgbClr val="000000">
                      <a:alpha val="43137"/>
                    </a:srgbClr>
                  </a:outerShdw>
                </a:effectLst>
              </a:rPr>
              <a:t>There is no right or wrong approach</a:t>
            </a:r>
          </a:p>
          <a:p>
            <a:pPr>
              <a:buFont typeface="Arial"/>
              <a:buChar char="•"/>
            </a:pPr>
            <a:r>
              <a:rPr lang="en-US" sz="1200" b="0" dirty="0" smtClean="0">
                <a:solidFill>
                  <a:srgbClr val="000000"/>
                </a:solidFill>
                <a:effectLst>
                  <a:outerShdw blurRad="38100" dist="38100" dir="2700000" algn="tl">
                    <a:srgbClr val="000000">
                      <a:alpha val="43137"/>
                    </a:srgbClr>
                  </a:outerShdw>
                </a:effectLst>
              </a:rPr>
              <a:t>It starts with an idea, “What if?”</a:t>
            </a:r>
          </a:p>
          <a:p>
            <a:pPr lvl="1">
              <a:buFont typeface="Arial"/>
              <a:buChar char="•"/>
            </a:pPr>
            <a:r>
              <a:rPr lang="en-US" sz="1200" b="0" dirty="0" smtClean="0">
                <a:solidFill>
                  <a:srgbClr val="000000"/>
                </a:solidFill>
                <a:effectLst>
                  <a:outerShdw blurRad="38100" dist="38100" dir="2700000" algn="tl">
                    <a:srgbClr val="000000">
                      <a:alpha val="43137"/>
                    </a:srgbClr>
                  </a:outerShdw>
                </a:effectLst>
              </a:rPr>
              <a:t>Use: “Help me to understand as lead in question for clarity </a:t>
            </a:r>
          </a:p>
          <a:p>
            <a:pPr>
              <a:buFont typeface="Arial"/>
              <a:buChar char="•"/>
            </a:pPr>
            <a:r>
              <a:rPr lang="en-US" sz="1200" b="0" dirty="0" smtClean="0">
                <a:solidFill>
                  <a:srgbClr val="000000"/>
                </a:solidFill>
                <a:effectLst>
                  <a:outerShdw blurRad="38100" dist="38100" dir="2700000" algn="tl">
                    <a:srgbClr val="000000">
                      <a:alpha val="43137"/>
                    </a:srgbClr>
                  </a:outerShdw>
                </a:effectLst>
              </a:rPr>
              <a:t>Not a fixed process, rather organic</a:t>
            </a:r>
          </a:p>
          <a:p>
            <a:pPr>
              <a:buFont typeface="Arial"/>
              <a:buChar char="•"/>
            </a:pPr>
            <a:r>
              <a:rPr lang="en-US" sz="1200" b="0" dirty="0" smtClean="0">
                <a:solidFill>
                  <a:srgbClr val="000000"/>
                </a:solidFill>
                <a:effectLst>
                  <a:outerShdw blurRad="38100" dist="38100" dir="2700000" algn="tl">
                    <a:srgbClr val="000000">
                      <a:alpha val="43137"/>
                    </a:srgbClr>
                  </a:outerShdw>
                </a:effectLst>
              </a:rPr>
              <a:t>Must take risk : Brian’s Dickinson’s Quest to Climb Mount Everest: http://blogs.cisco.com/collaboration/webex-talks-with-climber-at-mt-everest-base-camp/</a:t>
            </a:r>
          </a:p>
          <a:p>
            <a:pPr>
              <a:buFont typeface="Arial"/>
              <a:buChar char="•"/>
            </a:pPr>
            <a:r>
              <a:rPr lang="en-US" sz="1200" b="0" dirty="0" smtClean="0">
                <a:solidFill>
                  <a:srgbClr val="000000"/>
                </a:solidFill>
                <a:effectLst>
                  <a:outerShdw blurRad="38100" dist="38100" dir="2700000" algn="tl">
                    <a:srgbClr val="000000">
                      <a:alpha val="43137"/>
                    </a:srgbClr>
                  </a:outerShdw>
                </a:effectLst>
              </a:rPr>
              <a:t>Set expectations with yourself (picture)</a:t>
            </a:r>
          </a:p>
          <a:p>
            <a:pPr>
              <a:buFont typeface="Arial"/>
              <a:buChar char="•"/>
            </a:pPr>
            <a:r>
              <a:rPr lang="en-US" sz="1200" b="0" dirty="0" smtClean="0">
                <a:solidFill>
                  <a:srgbClr val="000000"/>
                </a:solidFill>
                <a:effectLst>
                  <a:outerShdw blurRad="38100" dist="38100" dir="2700000" algn="tl">
                    <a:srgbClr val="000000">
                      <a:alpha val="43137"/>
                    </a:srgbClr>
                  </a:outerShdw>
                </a:effectLst>
              </a:rPr>
              <a:t>Success is a mindset (picture)</a:t>
            </a:r>
          </a:p>
          <a:p>
            <a:endParaRPr lang="en-US" dirty="0"/>
          </a:p>
        </p:txBody>
      </p:sp>
      <p:sp>
        <p:nvSpPr>
          <p:cNvPr id="4" name="Slide Number Placeholder 3"/>
          <p:cNvSpPr>
            <a:spLocks noGrp="1"/>
          </p:cNvSpPr>
          <p:nvPr>
            <p:ph type="sldNum" sz="quarter" idx="10"/>
          </p:nvPr>
        </p:nvSpPr>
        <p:spPr/>
        <p:txBody>
          <a:bodyPr/>
          <a:lstStyle/>
          <a:p>
            <a:fld id="{B1504BAF-B9B8-47A8-85D6-DA1166D7AAAC}"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57" name="Rectangle 56"/>
          <p:cNvSpPr/>
          <p:nvPr userDrawn="1"/>
        </p:nvSpPr>
        <p:spPr>
          <a:xfrm>
            <a:off x="0" y="1"/>
            <a:ext cx="14606413" cy="7653978"/>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a:solidFill>
                <a:srgbClr val="FFFFFF"/>
              </a:solidFill>
              <a:latin typeface="Arial"/>
              <a:ea typeface="+mn-ea"/>
              <a:cs typeface="+mn-cs"/>
            </a:endParaRPr>
          </a:p>
        </p:txBody>
      </p:sp>
      <p:grpSp>
        <p:nvGrpSpPr>
          <p:cNvPr id="4" name="Group 67"/>
          <p:cNvGrpSpPr/>
          <p:nvPr userDrawn="1"/>
        </p:nvGrpSpPr>
        <p:grpSpPr>
          <a:xfrm>
            <a:off x="546102" y="373381"/>
            <a:ext cx="1326672" cy="526030"/>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defTabSz="1306220" rtl="0"/>
              <a:endParaRPr lang="en-US" sz="2600" kern="1200">
                <a:solidFill>
                  <a:srgbClr val="0096D6"/>
                </a:solidFill>
                <a:latin typeface="Arial"/>
                <a:ea typeface="+mn-ea"/>
                <a:cs typeface="+mn-cs"/>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grpSp>
      <p:sp>
        <p:nvSpPr>
          <p:cNvPr id="88" name="Rectangle 87"/>
          <p:cNvSpPr/>
          <p:nvPr userDrawn="1"/>
        </p:nvSpPr>
        <p:spPr>
          <a:xfrm>
            <a:off x="2" y="7849553"/>
            <a:ext cx="14606413" cy="38004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a:solidFill>
                <a:srgbClr val="FFFFFF"/>
              </a:solidFill>
              <a:latin typeface="Arial"/>
              <a:ea typeface="+mn-ea"/>
              <a:cs typeface="+mn-cs"/>
            </a:endParaRPr>
          </a:p>
        </p:txBody>
      </p:sp>
      <p:sp>
        <p:nvSpPr>
          <p:cNvPr id="89" name="Rectangle 4"/>
          <p:cNvSpPr>
            <a:spLocks noChangeArrowheads="1"/>
          </p:cNvSpPr>
          <p:nvPr userDrawn="1"/>
        </p:nvSpPr>
        <p:spPr bwMode="ltGray">
          <a:xfrm>
            <a:off x="402197" y="7903496"/>
            <a:ext cx="2912332" cy="256957"/>
          </a:xfrm>
          <a:prstGeom prst="rect">
            <a:avLst/>
          </a:prstGeom>
          <a:noFill/>
          <a:ln w="9525">
            <a:noFill/>
            <a:miter lim="800000"/>
            <a:headEnd/>
            <a:tailEnd/>
          </a:ln>
          <a:effectLst/>
        </p:spPr>
        <p:txBody>
          <a:bodyPr wrap="none" lIns="117314" tIns="58656" rIns="117314" bIns="58656" anchor="b" anchorCtr="1">
            <a:spAutoFit/>
          </a:bodyPr>
          <a:lstStyle/>
          <a:p>
            <a:pPr algn="l" defTabSz="1163353" rtl="0"/>
            <a:r>
              <a:rPr lang="en-US" sz="900" kern="1200" dirty="0">
                <a:solidFill>
                  <a:srgbClr val="C0C0C0"/>
                </a:solidFill>
                <a:latin typeface="Arial"/>
                <a:ea typeface="+mn-ea"/>
                <a:cs typeface="+mn-cs"/>
              </a:rPr>
              <a:t>© </a:t>
            </a:r>
            <a:r>
              <a:rPr lang="en-US" sz="900" kern="1200" dirty="0" smtClean="0">
                <a:solidFill>
                  <a:srgbClr val="C0C0C0"/>
                </a:solidFill>
                <a:latin typeface="Arial"/>
                <a:ea typeface="+mn-ea"/>
                <a:cs typeface="+mn-cs"/>
              </a:rPr>
              <a:t>2013Cisco </a:t>
            </a:r>
            <a:r>
              <a:rPr lang="en-US" sz="900" kern="1200" dirty="0">
                <a:solidFill>
                  <a:srgbClr val="C0C0C0"/>
                </a:solidFill>
                <a:latin typeface="Arial"/>
                <a:ea typeface="+mn-ea"/>
                <a:cs typeface="+mn-cs"/>
              </a:rPr>
              <a:t>and/or its affiliates. All rights reserved.</a:t>
            </a:r>
          </a:p>
        </p:txBody>
      </p:sp>
      <p:sp>
        <p:nvSpPr>
          <p:cNvPr id="91" name="Rectangle 7"/>
          <p:cNvSpPr>
            <a:spLocks noChangeArrowheads="1"/>
          </p:cNvSpPr>
          <p:nvPr userDrawn="1"/>
        </p:nvSpPr>
        <p:spPr bwMode="ltGray">
          <a:xfrm>
            <a:off x="13862674" y="7896490"/>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rtl="0"/>
            <a:fld id="{DFCF27A5-1A5B-48D3-A060-2758FFBB1ADD}" type="slidenum">
              <a:rPr lang="en-US" sz="900" kern="1200">
                <a:solidFill>
                  <a:srgbClr val="C0C0C0"/>
                </a:solidFill>
                <a:latin typeface="Arial"/>
                <a:ea typeface="+mn-ea"/>
                <a:cs typeface="+mn-cs"/>
              </a:rPr>
              <a:pPr algn="r" defTabSz="1163353" rtl="0"/>
              <a:t>‹#›</a:t>
            </a:fld>
            <a:endParaRPr lang="en-US" sz="900" kern="1200" dirty="0">
              <a:solidFill>
                <a:srgbClr val="C0C0C0"/>
              </a:solidFill>
              <a:latin typeface="Arial"/>
              <a:ea typeface="+mn-ea"/>
              <a:cs typeface="+mn-cs"/>
            </a:endParaRPr>
          </a:p>
        </p:txBody>
      </p:sp>
      <p:sp>
        <p:nvSpPr>
          <p:cNvPr id="2" name="Title 1"/>
          <p:cNvSpPr>
            <a:spLocks noGrp="1"/>
          </p:cNvSpPr>
          <p:nvPr>
            <p:ph type="ctrTitle" hasCustomPrompt="1"/>
          </p:nvPr>
        </p:nvSpPr>
        <p:spPr>
          <a:xfrm>
            <a:off x="354230" y="1484027"/>
            <a:ext cx="12979400" cy="3502535"/>
          </a:xfrm>
        </p:spPr>
        <p:txBody>
          <a:bodyPr/>
          <a:lstStyle>
            <a:lvl1pPr>
              <a:lnSpc>
                <a:spcPct val="90000"/>
              </a:lnSpc>
              <a:defRPr lang="en-US" sz="7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78213" y="5356882"/>
            <a:ext cx="12979402" cy="461010"/>
          </a:xfrm>
        </p:spPr>
        <p:txBody>
          <a:bodyPr anchor="b" anchorCtr="0">
            <a:noAutofit/>
          </a:bodyPr>
          <a:lstStyle>
            <a:lvl1pPr marL="0" indent="0" algn="l">
              <a:buNone/>
              <a:defRPr lang="en-US" sz="2900" b="0" kern="1200" dirty="0">
                <a:solidFill>
                  <a:schemeClr val="bg1"/>
                </a:solidFill>
                <a:latin typeface="+mj-lt"/>
                <a:ea typeface="+mn-ea"/>
                <a:cs typeface="+mn-cs"/>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78213" y="5722623"/>
            <a:ext cx="12956541" cy="461010"/>
          </a:xfrm>
        </p:spPr>
        <p:txBody>
          <a:bodyPr/>
          <a:lstStyle>
            <a:lvl1pPr marL="0" indent="0">
              <a:buFontTx/>
              <a:buNone/>
              <a:defRPr lang="en-US" sz="2600" b="0" kern="1200" dirty="0">
                <a:solidFill>
                  <a:schemeClr val="bg1"/>
                </a:solidFill>
                <a:latin typeface="+mj-lt"/>
                <a:ea typeface="+mn-ea"/>
                <a:cs typeface="+mn-cs"/>
              </a:defRPr>
            </a:lvl1pPr>
            <a:lvl2pPr marL="0" indent="0">
              <a:buFontTx/>
              <a:buNone/>
              <a:defRPr lang="en-US" sz="2900" kern="1200" dirty="0" smtClean="0">
                <a:solidFill>
                  <a:schemeClr val="bg1"/>
                </a:solidFill>
                <a:latin typeface="+mj-lt"/>
                <a:ea typeface="+mn-ea"/>
                <a:cs typeface="+mn-cs"/>
              </a:defRPr>
            </a:lvl2pPr>
            <a:lvl3pPr marL="0" indent="0">
              <a:buFontTx/>
              <a:buNone/>
              <a:defRPr lang="en-US" sz="2900" kern="1200" dirty="0" smtClean="0">
                <a:solidFill>
                  <a:schemeClr val="bg1"/>
                </a:solidFill>
                <a:latin typeface="+mj-lt"/>
                <a:ea typeface="+mn-ea"/>
                <a:cs typeface="+mn-cs"/>
              </a:defRPr>
            </a:lvl3pPr>
            <a:lvl4pPr marL="0" indent="0">
              <a:buFontTx/>
              <a:buNone/>
              <a:defRPr lang="en-US" sz="2900" kern="1200" dirty="0" smtClean="0">
                <a:solidFill>
                  <a:schemeClr val="bg1"/>
                </a:solidFill>
                <a:latin typeface="+mj-lt"/>
                <a:ea typeface="+mn-ea"/>
                <a:cs typeface="+mn-cs"/>
              </a:defRPr>
            </a:lvl4pPr>
            <a:lvl5pPr marL="0" indent="0">
              <a:buFontTx/>
              <a:buNone/>
              <a:defRPr lang="en-US" sz="29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78462" y="6279325"/>
            <a:ext cx="12979400" cy="461010"/>
          </a:xfrm>
        </p:spPr>
        <p:txBody>
          <a:bodyPr/>
          <a:lstStyle>
            <a:lvl1pPr marL="0" indent="0">
              <a:buFontTx/>
              <a:buNone/>
              <a:defRPr lang="en-US" sz="2000" b="0" kern="1200" dirty="0">
                <a:solidFill>
                  <a:schemeClr val="bg1"/>
                </a:solidFill>
                <a:latin typeface="+mj-lt"/>
                <a:ea typeface="+mn-ea"/>
                <a:cs typeface="+mn-cs"/>
              </a:defRPr>
            </a:lvl1pPr>
            <a:lvl2pPr>
              <a:defRPr lang="en-US" sz="2900" kern="1200" dirty="0" smtClean="0">
                <a:solidFill>
                  <a:schemeClr val="bg1"/>
                </a:solidFill>
                <a:latin typeface="+mj-lt"/>
                <a:ea typeface="+mn-ea"/>
                <a:cs typeface="+mn-cs"/>
              </a:defRPr>
            </a:lvl2pPr>
            <a:lvl3pPr>
              <a:defRPr lang="en-US" sz="2900" kern="1200" dirty="0" smtClean="0">
                <a:solidFill>
                  <a:schemeClr val="bg1"/>
                </a:solidFill>
                <a:latin typeface="+mj-lt"/>
                <a:ea typeface="+mn-ea"/>
                <a:cs typeface="+mn-cs"/>
              </a:defRPr>
            </a:lvl3pPr>
            <a:lvl4pPr>
              <a:defRPr lang="en-US" sz="2900" kern="1200" dirty="0" smtClean="0">
                <a:solidFill>
                  <a:schemeClr val="bg1"/>
                </a:solidFill>
                <a:latin typeface="+mj-lt"/>
                <a:ea typeface="+mn-ea"/>
                <a:cs typeface="+mn-cs"/>
              </a:defRPr>
            </a:lvl4pPr>
            <a:lvl5pPr>
              <a:defRPr lang="en-US" sz="2900" kern="1200" dirty="0" smtClean="0">
                <a:solidFill>
                  <a:schemeClr val="bg1"/>
                </a:solidFill>
                <a:latin typeface="+mj-lt"/>
                <a:ea typeface="+mn-ea"/>
                <a:cs typeface="+mn-cs"/>
              </a:defRPr>
            </a:lvl5pPr>
          </a:lstStyle>
          <a:p>
            <a:pPr lvl="0"/>
            <a:r>
              <a:rPr lang="en-US" dirty="0" smtClean="0"/>
              <a:t>Date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Bullet_Title only">
    <p:spTree>
      <p:nvGrpSpPr>
        <p:cNvPr id="1" name=""/>
        <p:cNvGrpSpPr/>
        <p:nvPr/>
      </p:nvGrpSpPr>
      <p:grpSpPr>
        <a:xfrm>
          <a:off x="0" y="0"/>
          <a:ext cx="0" cy="0"/>
          <a:chOff x="0" y="0"/>
          <a:chExt cx="0" cy="0"/>
        </a:xfrm>
      </p:grpSpPr>
      <p:sp>
        <p:nvSpPr>
          <p:cNvPr id="3" name="Rectangle 2"/>
          <p:cNvSpPr/>
          <p:nvPr userDrawn="1"/>
        </p:nvSpPr>
        <p:spPr>
          <a:xfrm>
            <a:off x="0" y="7315200"/>
            <a:ext cx="14630400" cy="609600"/>
          </a:xfrm>
          <a:prstGeom prst="rect">
            <a:avLst/>
          </a:prstGeom>
          <a:solidFill>
            <a:srgbClr val="0825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367524" y="518658"/>
            <a:ext cx="13742178" cy="1005840"/>
          </a:xfrm>
        </p:spPr>
        <p:txBody>
          <a:bodyPr/>
          <a:lstStyle>
            <a:lvl1pPr algn="l" defTabSz="1306220" rtl="0" eaLnBrk="1" latinLnBrk="0" hangingPunct="1">
              <a:lnSpc>
                <a:spcPct val="80000"/>
              </a:lnSpc>
              <a:spcBef>
                <a:spcPct val="0"/>
              </a:spcBef>
              <a:buNone/>
              <a:defRPr lang="en-US" sz="5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523" y="354330"/>
            <a:ext cx="6598310" cy="1005840"/>
          </a:xfrm>
        </p:spPr>
        <p:txBody>
          <a:bodyPr vert="horz" lIns="117560" tIns="65311" rIns="117560" bIns="65311" rtlCol="0" anchor="t" anchorCtr="0">
            <a:noAutofit/>
          </a:bodyPr>
          <a:lstStyle>
            <a:lvl1pPr algn="l" defTabSz="1306220" rtl="0" eaLnBrk="1" latinLnBrk="0" hangingPunct="1">
              <a:lnSpc>
                <a:spcPct val="80000"/>
              </a:lnSpc>
              <a:spcBef>
                <a:spcPct val="0"/>
              </a:spcBef>
              <a:buNone/>
              <a:defRPr lang="en-US" sz="5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51128" y="1920240"/>
            <a:ext cx="6627571" cy="5431536"/>
          </a:xfrm>
        </p:spPr>
        <p:txBody>
          <a:bodyPr/>
          <a:lstStyle>
            <a:lvl1pPr marL="0" indent="0">
              <a:buNone/>
              <a:defRPr>
                <a:solidFill>
                  <a:schemeClr val="bg1"/>
                </a:solidFill>
                <a:latin typeface="+mj-lt"/>
              </a:defRPr>
            </a:lvl1pPr>
            <a:lvl2pPr marL="907098" indent="-326555">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7710221" y="1920240"/>
            <a:ext cx="6408115" cy="5431536"/>
          </a:xfrm>
        </p:spPr>
        <p:txBody>
          <a:bodyPr/>
          <a:lstStyle>
            <a:lvl1pPr marL="0" indent="0">
              <a:buFontTx/>
              <a:buNone/>
              <a:defRPr>
                <a:solidFill>
                  <a:schemeClr val="bg1"/>
                </a:solidFill>
                <a:latin typeface="+mj-lt"/>
              </a:defRPr>
            </a:lvl1pPr>
            <a:lvl2pPr marL="907098" indent="-326555">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7719062" y="354330"/>
            <a:ext cx="6596379" cy="1005840"/>
          </a:xfrm>
        </p:spPr>
        <p:txBody>
          <a:bodyPr lIns="117560" rIns="117560"/>
          <a:lstStyle>
            <a:lvl1pPr marL="0" indent="0">
              <a:lnSpc>
                <a:spcPct val="80000"/>
              </a:lnSpc>
              <a:spcBef>
                <a:spcPts val="0"/>
              </a:spcBef>
              <a:buFontTx/>
              <a:buNone/>
              <a:defRPr lang="en-US" sz="51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51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51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51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91160" y="1920241"/>
            <a:ext cx="4196080" cy="526923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5267959" y="1920240"/>
            <a:ext cx="4150360" cy="523494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10081261" y="1920241"/>
            <a:ext cx="4213859" cy="520065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351130" y="120701"/>
            <a:ext cx="4272077" cy="1382573"/>
          </a:xfrm>
        </p:spPr>
        <p:txBody>
          <a:bodyPr anchor="b" anchorCtr="0">
            <a:noAutofit/>
          </a:bodyPr>
          <a:lstStyle>
            <a:lvl1pPr marL="0" marR="0" indent="0" algn="l" defTabSz="1306220" rtl="0" eaLnBrk="1" fontAlgn="auto" latinLnBrk="0" hangingPunct="1">
              <a:lnSpc>
                <a:spcPct val="80000"/>
              </a:lnSpc>
              <a:spcBef>
                <a:spcPct val="0"/>
              </a:spcBef>
              <a:spcAft>
                <a:spcPts val="0"/>
              </a:spcAft>
              <a:buClrTx/>
              <a:buSzTx/>
              <a:buFontTx/>
              <a:buNone/>
              <a:tabLst/>
              <a:defRPr lang="en-US" sz="43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130622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5208422" y="120701"/>
            <a:ext cx="4272077" cy="1382573"/>
          </a:xfrm>
        </p:spPr>
        <p:txBody>
          <a:bodyPr anchor="b" anchorCtr="0">
            <a:noAutofit/>
          </a:bodyPr>
          <a:lstStyle>
            <a:lvl1pPr marL="0" marR="0" indent="0" algn="l" defTabSz="1306220" rtl="0" eaLnBrk="1" fontAlgn="auto" latinLnBrk="0" hangingPunct="1">
              <a:lnSpc>
                <a:spcPct val="80000"/>
              </a:lnSpc>
              <a:spcBef>
                <a:spcPct val="0"/>
              </a:spcBef>
              <a:spcAft>
                <a:spcPts val="0"/>
              </a:spcAft>
              <a:buClrTx/>
              <a:buSzTx/>
              <a:buFontTx/>
              <a:buNone/>
              <a:tabLst/>
              <a:defRPr lang="en-US" sz="43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130622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10037283" y="120701"/>
            <a:ext cx="4272077" cy="1382573"/>
          </a:xfrm>
        </p:spPr>
        <p:txBody>
          <a:bodyPr anchor="b" anchorCtr="0">
            <a:noAutofit/>
          </a:bodyPr>
          <a:lstStyle>
            <a:lvl1pPr marL="0" marR="0" indent="0" algn="l" defTabSz="1306220" rtl="0" eaLnBrk="1" fontAlgn="auto" latinLnBrk="0" hangingPunct="1">
              <a:lnSpc>
                <a:spcPct val="80000"/>
              </a:lnSpc>
              <a:spcBef>
                <a:spcPct val="0"/>
              </a:spcBef>
              <a:spcAft>
                <a:spcPts val="0"/>
              </a:spcAft>
              <a:buClrTx/>
              <a:buSzTx/>
              <a:buFontTx/>
              <a:buNone/>
              <a:tabLst/>
              <a:defRPr lang="en-US" sz="43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130622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95155" y="527652"/>
            <a:ext cx="13707590" cy="1005840"/>
          </a:xfrm>
        </p:spPr>
        <p:txBody>
          <a:bodyPr/>
          <a:lstStyle>
            <a:lvl1pPr algn="l" defTabSz="1306220" rtl="0" eaLnBrk="1" latinLnBrk="0" hangingPunct="1">
              <a:lnSpc>
                <a:spcPct val="80000"/>
              </a:lnSpc>
              <a:spcBef>
                <a:spcPct val="0"/>
              </a:spcBef>
              <a:buNone/>
              <a:defRPr lang="en-US" sz="5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575623" y="1771650"/>
            <a:ext cx="13503138" cy="516636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399146" y="7274537"/>
            <a:ext cx="11938000" cy="332399"/>
          </a:xfrm>
        </p:spPr>
        <p:txBody>
          <a:bodyPr wrap="square" anchor="b" anchorCtr="0">
            <a:noAutofit/>
          </a:bodyPr>
          <a:lstStyle>
            <a:lvl1pPr algn="l" defTabSz="1149747">
              <a:lnSpc>
                <a:spcPct val="100000"/>
              </a:lnSpc>
              <a:spcBef>
                <a:spcPct val="50000"/>
              </a:spcBef>
              <a:buNone/>
              <a:defRPr sz="1700">
                <a:solidFill>
                  <a:schemeClr val="bg2">
                    <a:lumMod val="85000"/>
                  </a:schemeClr>
                </a:solidFill>
                <a:latin typeface="+mj-lt"/>
              </a:defRPr>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lvl="0"/>
            <a:r>
              <a:rPr lang="en-US" dirty="0" smtClean="0"/>
              <a:t>Source: Placeholder for Notes Is 12 Points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523" y="6516293"/>
            <a:ext cx="13693917" cy="1005840"/>
          </a:xfrm>
        </p:spPr>
        <p:txBody>
          <a:bodyPr vert="horz" lIns="117560" tIns="65311" rIns="117560" bIns="65311" rtlCol="0" anchor="b" anchorCtr="0">
            <a:noAutofit/>
          </a:bodyPr>
          <a:lstStyle>
            <a:lvl1pPr algn="l" defTabSz="1306220" rtl="0" eaLnBrk="1" latinLnBrk="0" hangingPunct="1">
              <a:lnSpc>
                <a:spcPct val="80000"/>
              </a:lnSpc>
              <a:spcBef>
                <a:spcPct val="0"/>
              </a:spcBef>
              <a:buNone/>
              <a:defRPr lang="en-US" sz="5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95021" y="1920240"/>
            <a:ext cx="6408115" cy="4498848"/>
          </a:xfrm>
        </p:spPr>
        <p:txBody>
          <a:bodyPr anchor="ctr" anchorCtr="0">
            <a:noAutofit/>
          </a:bodyPr>
          <a:lstStyle>
            <a:lvl1pPr marL="0" indent="0" algn="l" defTabSz="1306220" rtl="0" eaLnBrk="1" latinLnBrk="0" hangingPunct="1">
              <a:lnSpc>
                <a:spcPct val="80000"/>
              </a:lnSpc>
              <a:spcBef>
                <a:spcPct val="0"/>
              </a:spcBef>
              <a:buFontTx/>
              <a:buNone/>
              <a:defRPr lang="en-US" sz="3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7798003" y="2337206"/>
            <a:ext cx="5486400" cy="3588106"/>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523" y="6516293"/>
            <a:ext cx="13693917" cy="1005840"/>
          </a:xfrm>
        </p:spPr>
        <p:txBody>
          <a:bodyPr vert="horz" lIns="117560" tIns="65311" rIns="117560" bIns="65311" rtlCol="0" anchor="b" anchorCtr="0">
            <a:noAutofit/>
          </a:bodyPr>
          <a:lstStyle>
            <a:lvl1pPr algn="l" defTabSz="1306220" rtl="0" eaLnBrk="1" latinLnBrk="0" hangingPunct="1">
              <a:lnSpc>
                <a:spcPct val="80000"/>
              </a:lnSpc>
              <a:spcBef>
                <a:spcPct val="0"/>
              </a:spcBef>
              <a:buNone/>
              <a:defRPr lang="en-US" sz="5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44321" y="7011163"/>
            <a:ext cx="12979402" cy="461010"/>
          </a:xfrm>
        </p:spPr>
        <p:txBody>
          <a:bodyPr anchor="b" anchorCtr="0">
            <a:noAutofit/>
          </a:bodyPr>
          <a:lstStyle>
            <a:lvl1pPr marL="0" indent="0" algn="l" defTabSz="1306220"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accent2"/>
                </a:solidFill>
                <a:latin typeface="+mj-lt"/>
                <a:ea typeface="+mn-ea"/>
                <a:cs typeface="+mn-cs"/>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4630400" cy="213360"/>
          </a:xfrm>
          <a:prstGeom prst="rect">
            <a:avLst/>
          </a:prstGeom>
          <a:solidFill>
            <a:schemeClr val="bg2"/>
          </a:solidFill>
          <a:ln w="25400" algn="ctr">
            <a:noFill/>
            <a:miter lim="800000"/>
            <a:headEnd/>
            <a:tailEnd/>
          </a:ln>
          <a:effectLst/>
        </p:spPr>
        <p:txBody>
          <a:bodyPr wrap="none" lIns="130622" tIns="65311" rIns="130622" bIns="65311" anchor="ctr"/>
          <a:lstStyle/>
          <a:p>
            <a:pPr algn="l" defTabSz="1306220" rtl="0"/>
            <a:endParaRPr lang="en-US" sz="2600" kern="1200" dirty="0">
              <a:solidFill>
                <a:srgbClr val="0096D6"/>
              </a:solidFill>
              <a:latin typeface="Arial"/>
              <a:ea typeface="+mn-ea"/>
              <a:cs typeface="+mn-cs"/>
            </a:endParaRPr>
          </a:p>
        </p:txBody>
      </p:sp>
      <p:sp>
        <p:nvSpPr>
          <p:cNvPr id="2" name="Title 1"/>
          <p:cNvSpPr>
            <a:spLocks noGrp="1"/>
          </p:cNvSpPr>
          <p:nvPr>
            <p:ph type="ctrTitle" hasCustomPrompt="1"/>
          </p:nvPr>
        </p:nvSpPr>
        <p:spPr>
          <a:xfrm>
            <a:off x="351130" y="779069"/>
            <a:ext cx="12979400" cy="5376672"/>
          </a:xfrm>
        </p:spPr>
        <p:txBody>
          <a:bodyPr/>
          <a:lstStyle>
            <a:lvl1pPr marL="0" indent="0" algn="l" defTabSz="1306220" rtl="0" eaLnBrk="1" latinLnBrk="0" hangingPunct="1">
              <a:lnSpc>
                <a:spcPct val="80000"/>
              </a:lnSpc>
              <a:spcBef>
                <a:spcPct val="0"/>
              </a:spcBef>
              <a:buClr>
                <a:schemeClr val="tx1"/>
              </a:buClr>
              <a:buFont typeface="Arial" pitchFamily="34" charset="0"/>
              <a:buNone/>
              <a:defRPr lang="en-US" sz="7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4630400" cy="213360"/>
          </a:xfrm>
          <a:prstGeom prst="rect">
            <a:avLst/>
          </a:prstGeom>
          <a:solidFill>
            <a:srgbClr val="08252E"/>
          </a:solidFill>
          <a:ln w="25400" algn="ctr">
            <a:noFill/>
            <a:miter lim="800000"/>
            <a:headEnd/>
            <a:tailEnd/>
          </a:ln>
          <a:effectLst/>
        </p:spPr>
        <p:txBody>
          <a:bodyPr wrap="none" lIns="130622" tIns="65311" rIns="130622" bIns="65311" anchor="ctr"/>
          <a:lstStyle/>
          <a:p>
            <a:pPr algn="l" defTabSz="1306220" rtl="0"/>
            <a:endParaRPr lang="en-US" sz="2600" kern="1200" dirty="0">
              <a:solidFill>
                <a:srgbClr val="0096D6"/>
              </a:solidFill>
              <a:latin typeface="Arial"/>
              <a:ea typeface="+mn-ea"/>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7523" y="2302489"/>
            <a:ext cx="6587914" cy="3624622"/>
          </a:xfrm>
        </p:spPr>
        <p:txBody>
          <a:bodyPr vert="horz" lIns="117560" tIns="65311" rIns="117560" bIns="65311" rtlCol="0" anchor="ctr" anchorCtr="0">
            <a:noAutofit/>
          </a:bodyPr>
          <a:lstStyle>
            <a:lvl1pPr marL="0" indent="0" algn="l" defTabSz="1306220" rtl="0" eaLnBrk="1" latinLnBrk="0" hangingPunct="1">
              <a:lnSpc>
                <a:spcPct val="80000"/>
              </a:lnSpc>
              <a:spcBef>
                <a:spcPct val="0"/>
              </a:spcBef>
              <a:buClr>
                <a:schemeClr val="tx1"/>
              </a:buClr>
              <a:buFont typeface="Ciscolight" pitchFamily="2" charset="0"/>
              <a:buNone/>
              <a:defRPr lang="en-US" sz="7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7876031" y="373075"/>
            <a:ext cx="6232550" cy="7450531"/>
          </a:xfrm>
        </p:spPr>
        <p:txBody>
          <a:bodyPr anchor="ctr" anchorCtr="0">
            <a:noAutofit/>
          </a:bodyPr>
          <a:lstStyle>
            <a:lvl1pPr marL="0" indent="0">
              <a:buFontTx/>
              <a:buNone/>
              <a:defRPr sz="2900" baseline="0">
                <a:solidFill>
                  <a:schemeClr val="bg2"/>
                </a:solidFill>
                <a:latin typeface="+mj-lt"/>
              </a:defRPr>
            </a:lvl1pPr>
            <a:lvl2pPr>
              <a:defRPr sz="2900"/>
            </a:lvl2pPr>
            <a:lvl3pPr>
              <a:defRPr sz="2900"/>
            </a:lvl3pPr>
            <a:lvl4pPr>
              <a:defRPr sz="2900"/>
            </a:lvl4pPr>
            <a:lvl5pPr>
              <a:defRPr sz="29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7107084" y="933201"/>
            <a:ext cx="142910" cy="6345211"/>
          </a:xfrm>
          <a:prstGeom prst="rect">
            <a:avLst/>
          </a:prstGeom>
          <a:noFill/>
          <a:ln>
            <a:noFill/>
          </a:ln>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xmlns:p14="http://schemas.microsoft.com/office/powerpoint/2010/mai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7523" y="2302489"/>
            <a:ext cx="6587914" cy="3624622"/>
          </a:xfrm>
        </p:spPr>
        <p:txBody>
          <a:bodyPr vert="horz" lIns="117560" tIns="65311" rIns="117560" bIns="65311" rtlCol="0" anchor="ctr" anchorCtr="0">
            <a:noAutofit/>
          </a:bodyPr>
          <a:lstStyle>
            <a:lvl1pPr marL="0" indent="0" algn="l" defTabSz="1306220" rtl="0" eaLnBrk="1" latinLnBrk="0" hangingPunct="1">
              <a:lnSpc>
                <a:spcPct val="80000"/>
              </a:lnSpc>
              <a:spcBef>
                <a:spcPct val="0"/>
              </a:spcBef>
              <a:buClr>
                <a:schemeClr val="tx1"/>
              </a:buClr>
              <a:buFont typeface="Ciscolight" pitchFamily="2" charset="0"/>
              <a:buNone/>
              <a:defRPr lang="en-US" sz="7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7876031" y="373075"/>
            <a:ext cx="6232550" cy="7450531"/>
          </a:xfrm>
        </p:spPr>
        <p:txBody>
          <a:bodyPr anchor="ctr" anchorCtr="0">
            <a:noAutofit/>
          </a:bodyPr>
          <a:lstStyle>
            <a:lvl1pPr marL="0" indent="0">
              <a:buFontTx/>
              <a:buNone/>
              <a:defRPr sz="2900" baseline="0">
                <a:solidFill>
                  <a:schemeClr val="bg2"/>
                </a:solidFill>
                <a:latin typeface="+mj-lt"/>
              </a:defRPr>
            </a:lvl1pPr>
            <a:lvl2pPr>
              <a:defRPr sz="2900"/>
            </a:lvl2pPr>
            <a:lvl3pPr>
              <a:defRPr sz="2900"/>
            </a:lvl3pPr>
            <a:lvl4pPr>
              <a:defRPr sz="2900"/>
            </a:lvl4pPr>
            <a:lvl5pPr>
              <a:defRPr sz="2900"/>
            </a:lvl5pPr>
          </a:lstStyle>
          <a:p>
            <a:pPr lvl="0"/>
            <a:r>
              <a:rPr lang="en-US" dirty="0" smtClean="0"/>
              <a:t>Tell your story here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78214" y="5135271"/>
            <a:ext cx="7495787" cy="461010"/>
          </a:xfrm>
        </p:spPr>
        <p:txBody>
          <a:bodyPr vert="horz" lIns="130622" tIns="65311" rIns="130622" bIns="65311" rtlCol="0">
            <a:noAutofit/>
          </a:bodyPr>
          <a:lstStyle>
            <a:lvl1pPr marL="0" indent="0" algn="l" defTabSz="1306220" rtl="0" eaLnBrk="1" latinLnBrk="0" hangingPunct="1">
              <a:lnSpc>
                <a:spcPct val="95000"/>
              </a:lnSpc>
              <a:spcBef>
                <a:spcPts val="2057"/>
              </a:spcBef>
              <a:buClr>
                <a:srgbClr val="92D050"/>
              </a:buClr>
              <a:buSzPct val="90000"/>
              <a:buFont typeface="Arial" pitchFamily="34" charset="0"/>
              <a:buNone/>
              <a:tabLst/>
              <a:defRPr lang="en-US" sz="2900" kern="1200" dirty="0">
                <a:solidFill>
                  <a:srgbClr val="6DB344"/>
                </a:solidFill>
                <a:latin typeface="+mj-lt"/>
                <a:ea typeface="+mn-ea"/>
                <a:cs typeface="+mn-cs"/>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pPr marL="0" lvl="0" indent="0" algn="l" defTabSz="1306220" rtl="0" eaLnBrk="1" latinLnBrk="0" hangingPunct="1">
              <a:lnSpc>
                <a:spcPct val="95000"/>
              </a:lnSpc>
              <a:spcBef>
                <a:spcPts val="2057"/>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546102" y="373381"/>
            <a:ext cx="1453387" cy="576272"/>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defTabSz="1306220" rtl="0"/>
              <a:endParaRPr lang="en-US" sz="2600" kern="1200" dirty="0">
                <a:solidFill>
                  <a:srgbClr val="FFFFFF"/>
                </a:solidFill>
                <a:latin typeface="Arial"/>
                <a:ea typeface="+mn-ea"/>
                <a:cs typeface="+mn-cs"/>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defTabSz="1306220" rtl="0"/>
              <a:endParaRPr lang="en-US" sz="2600" kern="1200" dirty="0">
                <a:solidFill>
                  <a:srgbClr val="FFFFFF"/>
                </a:solidFill>
                <a:latin typeface="Arial"/>
                <a:ea typeface="+mn-ea"/>
                <a:cs typeface="+mn-cs"/>
              </a:endParaRPr>
            </a:p>
          </p:txBody>
        </p:sp>
      </p:grpSp>
      <p:sp>
        <p:nvSpPr>
          <p:cNvPr id="2" name="Title 1"/>
          <p:cNvSpPr>
            <a:spLocks noGrp="1"/>
          </p:cNvSpPr>
          <p:nvPr>
            <p:ph type="ctrTitle" hasCustomPrompt="1"/>
          </p:nvPr>
        </p:nvSpPr>
        <p:spPr>
          <a:xfrm>
            <a:off x="333910" y="3939235"/>
            <a:ext cx="7540091" cy="1226820"/>
          </a:xfrm>
        </p:spPr>
        <p:txBody>
          <a:bodyPr vert="horz" lIns="117560" tIns="65311" rIns="117560" bIns="65311" rtlCol="0" anchor="b" anchorCtr="0">
            <a:noAutofit/>
          </a:bodyPr>
          <a:lstStyle>
            <a:lvl1pPr marL="0" indent="0" algn="l" defTabSz="1306220" rtl="0" eaLnBrk="1" latinLnBrk="0" hangingPunct="1">
              <a:lnSpc>
                <a:spcPct val="80000"/>
              </a:lnSpc>
              <a:spcBef>
                <a:spcPct val="0"/>
              </a:spcBef>
              <a:buClr>
                <a:schemeClr val="tx1"/>
              </a:buClr>
              <a:buFont typeface="Ciscolight" pitchFamily="2" charset="0"/>
              <a:buNone/>
              <a:defRPr lang="en-US" sz="7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8864601" y="2301240"/>
            <a:ext cx="4282440" cy="3467100"/>
          </a:xfrm>
        </p:spPr>
        <p:txBody>
          <a:bodyPr anchor="ctr" anchorCtr="1"/>
          <a:lstStyle>
            <a:lvl1pPr algn="ctr">
              <a:defRPr>
                <a:latin typeface="+mj-lt"/>
              </a:defRPr>
            </a:lvl1pPr>
          </a:lstStyle>
          <a:p>
            <a:r>
              <a:rPr lang="en-US" dirty="0" smtClean="0"/>
              <a:t>Insert photo here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
            <a:ext cx="14606413" cy="7653978"/>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a:solidFill>
                <a:srgbClr val="FFFFFF"/>
              </a:solidFill>
              <a:latin typeface="Arial"/>
              <a:ea typeface="+mn-ea"/>
              <a:cs typeface="+mn-cs"/>
            </a:endParaRPr>
          </a:p>
        </p:txBody>
      </p:sp>
      <p:grpSp>
        <p:nvGrpSpPr>
          <p:cNvPr id="4" name="Group 67"/>
          <p:cNvGrpSpPr/>
          <p:nvPr userDrawn="1"/>
        </p:nvGrpSpPr>
        <p:grpSpPr>
          <a:xfrm>
            <a:off x="546102" y="373381"/>
            <a:ext cx="1326672" cy="526030"/>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defTabSz="1306220" rtl="0"/>
              <a:endParaRPr lang="en-US" sz="2600" kern="1200">
                <a:solidFill>
                  <a:srgbClr val="0096D6"/>
                </a:solidFill>
                <a:latin typeface="Arial"/>
                <a:ea typeface="+mn-ea"/>
                <a:cs typeface="+mn-cs"/>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defTabSz="1306220" rtl="0"/>
              <a:endParaRPr lang="en-US" sz="2600" kern="1200">
                <a:solidFill>
                  <a:srgbClr val="0096D6"/>
                </a:solidFill>
                <a:latin typeface="Arial"/>
                <a:ea typeface="+mn-ea"/>
                <a:cs typeface="+mn-cs"/>
              </a:endParaRPr>
            </a:p>
          </p:txBody>
        </p:sp>
      </p:grpSp>
      <p:sp>
        <p:nvSpPr>
          <p:cNvPr id="88" name="Rectangle 87"/>
          <p:cNvSpPr/>
          <p:nvPr userDrawn="1"/>
        </p:nvSpPr>
        <p:spPr>
          <a:xfrm>
            <a:off x="2" y="7849553"/>
            <a:ext cx="14606413" cy="38004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a:solidFill>
                <a:srgbClr val="FFFFFF"/>
              </a:solidFill>
              <a:latin typeface="Arial"/>
              <a:ea typeface="+mn-ea"/>
              <a:cs typeface="+mn-cs"/>
            </a:endParaRPr>
          </a:p>
        </p:txBody>
      </p:sp>
      <p:sp>
        <p:nvSpPr>
          <p:cNvPr id="89" name="Rectangle 4"/>
          <p:cNvSpPr>
            <a:spLocks noChangeArrowheads="1"/>
          </p:cNvSpPr>
          <p:nvPr userDrawn="1"/>
        </p:nvSpPr>
        <p:spPr bwMode="ltGray">
          <a:xfrm>
            <a:off x="425518" y="7849553"/>
            <a:ext cx="2937196" cy="256957"/>
          </a:xfrm>
          <a:prstGeom prst="rect">
            <a:avLst/>
          </a:prstGeom>
          <a:noFill/>
          <a:ln w="9525">
            <a:noFill/>
            <a:miter lim="800000"/>
            <a:headEnd/>
            <a:tailEnd/>
          </a:ln>
          <a:effectLst/>
        </p:spPr>
        <p:txBody>
          <a:bodyPr wrap="none" lIns="117314" tIns="58656" rIns="117314" bIns="58656" anchor="b" anchorCtr="1">
            <a:spAutoFit/>
          </a:bodyPr>
          <a:lstStyle/>
          <a:p>
            <a:pPr algn="l" defTabSz="1163353" rtl="0"/>
            <a:r>
              <a:rPr lang="en-US" sz="900" kern="1200" dirty="0">
                <a:solidFill>
                  <a:srgbClr val="C0C0C0"/>
                </a:solidFill>
                <a:latin typeface="Arial"/>
                <a:ea typeface="+mn-ea"/>
                <a:cs typeface="+mn-cs"/>
              </a:rPr>
              <a:t>© </a:t>
            </a:r>
            <a:r>
              <a:rPr lang="en-US" sz="900" kern="1200" dirty="0" smtClean="0">
                <a:solidFill>
                  <a:srgbClr val="C0C0C0"/>
                </a:solidFill>
                <a:latin typeface="Arial"/>
                <a:ea typeface="+mn-ea"/>
                <a:cs typeface="+mn-cs"/>
              </a:rPr>
              <a:t>2013  </a:t>
            </a:r>
            <a:r>
              <a:rPr lang="en-US" sz="900" kern="1200" dirty="0">
                <a:solidFill>
                  <a:srgbClr val="C0C0C0"/>
                </a:solidFill>
                <a:latin typeface="Arial"/>
                <a:ea typeface="+mn-ea"/>
                <a:cs typeface="+mn-cs"/>
              </a:rPr>
              <a:t>Cisco and/or its affiliates. All rights reserved.</a:t>
            </a:r>
          </a:p>
        </p:txBody>
      </p:sp>
      <p:sp>
        <p:nvSpPr>
          <p:cNvPr id="90" name="Rectangle 5"/>
          <p:cNvSpPr>
            <a:spLocks noChangeArrowheads="1"/>
          </p:cNvSpPr>
          <p:nvPr userDrawn="1"/>
        </p:nvSpPr>
        <p:spPr bwMode="ltGray">
          <a:xfrm>
            <a:off x="12849108" y="7901415"/>
            <a:ext cx="871934" cy="256957"/>
          </a:xfrm>
          <a:prstGeom prst="rect">
            <a:avLst/>
          </a:prstGeom>
          <a:noFill/>
          <a:ln w="9525">
            <a:noFill/>
            <a:miter lim="800000"/>
            <a:headEnd/>
            <a:tailEnd/>
          </a:ln>
          <a:effectLst/>
        </p:spPr>
        <p:txBody>
          <a:bodyPr wrap="none" lIns="117314" tIns="58656" rIns="117314" bIns="58656" anchor="b">
            <a:spAutoFit/>
          </a:bodyPr>
          <a:lstStyle/>
          <a:p>
            <a:pPr algn="r" defTabSz="1163353" rtl="0"/>
            <a:r>
              <a:rPr lang="en-US" sz="900" kern="1200" dirty="0" smtClean="0">
                <a:solidFill>
                  <a:srgbClr val="C0C0C0"/>
                </a:solidFill>
                <a:latin typeface="Arial"/>
                <a:ea typeface="+mn-ea"/>
                <a:cs typeface="+mn-cs"/>
              </a:rPr>
              <a:t>Cisco Public</a:t>
            </a:r>
            <a:endParaRPr lang="en-US" sz="900" kern="1200" dirty="0">
              <a:solidFill>
                <a:srgbClr val="C0C0C0"/>
              </a:solidFill>
              <a:latin typeface="Arial"/>
              <a:ea typeface="+mn-ea"/>
              <a:cs typeface="+mn-cs"/>
            </a:endParaRPr>
          </a:p>
        </p:txBody>
      </p:sp>
      <p:sp>
        <p:nvSpPr>
          <p:cNvPr id="91" name="Rectangle 7"/>
          <p:cNvSpPr>
            <a:spLocks noChangeArrowheads="1"/>
          </p:cNvSpPr>
          <p:nvPr userDrawn="1"/>
        </p:nvSpPr>
        <p:spPr bwMode="ltGray">
          <a:xfrm>
            <a:off x="13862674" y="7896490"/>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rtl="0"/>
            <a:fld id="{DFCF27A5-1A5B-48D3-A060-2758FFBB1ADD}" type="slidenum">
              <a:rPr lang="en-US" sz="900" kern="1200">
                <a:solidFill>
                  <a:srgbClr val="C0C0C0"/>
                </a:solidFill>
                <a:latin typeface="Arial"/>
                <a:ea typeface="+mn-ea"/>
                <a:cs typeface="+mn-cs"/>
              </a:rPr>
              <a:pPr algn="r" defTabSz="1163353" rtl="0"/>
              <a:t>‹#›</a:t>
            </a:fld>
            <a:endParaRPr lang="en-US" sz="900" kern="1200" dirty="0">
              <a:solidFill>
                <a:srgbClr val="C0C0C0"/>
              </a:solidFill>
              <a:latin typeface="Arial"/>
              <a:ea typeface="+mn-ea"/>
              <a:cs typeface="+mn-cs"/>
            </a:endParaRPr>
          </a:p>
        </p:txBody>
      </p:sp>
      <p:sp>
        <p:nvSpPr>
          <p:cNvPr id="2" name="Title 1"/>
          <p:cNvSpPr>
            <a:spLocks noGrp="1"/>
          </p:cNvSpPr>
          <p:nvPr>
            <p:ph type="ctrTitle" hasCustomPrompt="1"/>
          </p:nvPr>
        </p:nvSpPr>
        <p:spPr>
          <a:xfrm>
            <a:off x="354230" y="1484027"/>
            <a:ext cx="12979400" cy="3502535"/>
          </a:xfrm>
        </p:spPr>
        <p:txBody>
          <a:bodyPr/>
          <a:lstStyle>
            <a:lvl1pPr algn="l" defTabSz="1306220" rtl="0" eaLnBrk="1" latinLnBrk="0" hangingPunct="1">
              <a:lnSpc>
                <a:spcPct val="90000"/>
              </a:lnSpc>
              <a:spcBef>
                <a:spcPct val="0"/>
              </a:spcBef>
              <a:buNone/>
              <a:defRPr lang="en-US" sz="7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78213" y="5356882"/>
            <a:ext cx="12979402" cy="461010"/>
          </a:xfrm>
        </p:spPr>
        <p:txBody>
          <a:bodyPr anchor="b" anchorCtr="0">
            <a:noAutofit/>
          </a:bodyPr>
          <a:lstStyle>
            <a:lvl1pPr marL="0" indent="0" algn="l">
              <a:buNone/>
              <a:defRPr lang="en-US" sz="2900" b="0" kern="1200" dirty="0">
                <a:solidFill>
                  <a:schemeClr val="bg1"/>
                </a:solidFill>
                <a:latin typeface="+mj-lt"/>
                <a:ea typeface="+mn-ea"/>
                <a:cs typeface="+mn-cs"/>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78213" y="5722623"/>
            <a:ext cx="12956541" cy="461010"/>
          </a:xfrm>
        </p:spPr>
        <p:txBody>
          <a:bodyPr/>
          <a:lstStyle>
            <a:lvl1pPr marL="0" indent="0">
              <a:buFontTx/>
              <a:buNone/>
              <a:defRPr lang="en-US" sz="2600" b="0" kern="1200" dirty="0">
                <a:solidFill>
                  <a:schemeClr val="bg1"/>
                </a:solidFill>
                <a:latin typeface="+mj-lt"/>
                <a:ea typeface="+mn-ea"/>
                <a:cs typeface="+mn-cs"/>
              </a:defRPr>
            </a:lvl1pPr>
            <a:lvl2pPr marL="0" indent="0">
              <a:buFontTx/>
              <a:buNone/>
              <a:defRPr lang="en-US" sz="2900" kern="1200" dirty="0" smtClean="0">
                <a:solidFill>
                  <a:schemeClr val="bg1"/>
                </a:solidFill>
                <a:latin typeface="+mj-lt"/>
                <a:ea typeface="+mn-ea"/>
                <a:cs typeface="+mn-cs"/>
              </a:defRPr>
            </a:lvl2pPr>
            <a:lvl3pPr marL="0" indent="0">
              <a:buFontTx/>
              <a:buNone/>
              <a:defRPr lang="en-US" sz="2900" kern="1200" dirty="0" smtClean="0">
                <a:solidFill>
                  <a:schemeClr val="bg1"/>
                </a:solidFill>
                <a:latin typeface="+mj-lt"/>
                <a:ea typeface="+mn-ea"/>
                <a:cs typeface="+mn-cs"/>
              </a:defRPr>
            </a:lvl3pPr>
            <a:lvl4pPr marL="0" indent="0">
              <a:buFontTx/>
              <a:buNone/>
              <a:defRPr lang="en-US" sz="2900" kern="1200" dirty="0" smtClean="0">
                <a:solidFill>
                  <a:schemeClr val="bg1"/>
                </a:solidFill>
                <a:latin typeface="+mj-lt"/>
                <a:ea typeface="+mn-ea"/>
                <a:cs typeface="+mn-cs"/>
              </a:defRPr>
            </a:lvl4pPr>
            <a:lvl5pPr marL="0" indent="0">
              <a:buFontTx/>
              <a:buNone/>
              <a:defRPr lang="en-US" sz="29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78462" y="6279325"/>
            <a:ext cx="12979400" cy="461010"/>
          </a:xfrm>
        </p:spPr>
        <p:txBody>
          <a:bodyPr/>
          <a:lstStyle>
            <a:lvl1pPr marL="0" indent="0">
              <a:buFontTx/>
              <a:buNone/>
              <a:defRPr lang="en-US" sz="2000" b="0" kern="1200" dirty="0">
                <a:solidFill>
                  <a:schemeClr val="bg1"/>
                </a:solidFill>
                <a:latin typeface="+mj-lt"/>
                <a:ea typeface="+mn-ea"/>
                <a:cs typeface="+mn-cs"/>
              </a:defRPr>
            </a:lvl1pPr>
            <a:lvl2pPr>
              <a:defRPr lang="en-US" sz="2900" kern="1200" dirty="0" smtClean="0">
                <a:solidFill>
                  <a:schemeClr val="bg1"/>
                </a:solidFill>
                <a:latin typeface="+mj-lt"/>
                <a:ea typeface="+mn-ea"/>
                <a:cs typeface="+mn-cs"/>
              </a:defRPr>
            </a:lvl2pPr>
            <a:lvl3pPr>
              <a:defRPr lang="en-US" sz="2900" kern="1200" dirty="0" smtClean="0">
                <a:solidFill>
                  <a:schemeClr val="bg1"/>
                </a:solidFill>
                <a:latin typeface="+mj-lt"/>
                <a:ea typeface="+mn-ea"/>
                <a:cs typeface="+mn-cs"/>
              </a:defRPr>
            </a:lvl3pPr>
            <a:lvl4pPr>
              <a:defRPr lang="en-US" sz="2900" kern="1200" dirty="0" smtClean="0">
                <a:solidFill>
                  <a:schemeClr val="bg1"/>
                </a:solidFill>
                <a:latin typeface="+mj-lt"/>
                <a:ea typeface="+mn-ea"/>
                <a:cs typeface="+mn-cs"/>
              </a:defRPr>
            </a:lvl4pPr>
            <a:lvl5pPr>
              <a:defRPr lang="en-US" sz="2900" kern="1200" dirty="0" smtClean="0">
                <a:solidFill>
                  <a:schemeClr val="bg1"/>
                </a:solidFill>
                <a:latin typeface="+mj-lt"/>
                <a:ea typeface="+mn-ea"/>
                <a:cs typeface="+mn-cs"/>
              </a:defRPr>
            </a:lvl5pPr>
          </a:lstStyle>
          <a:p>
            <a:pPr lvl="0"/>
            <a:r>
              <a:rPr lang="en-US" dirty="0" smtClean="0"/>
              <a:t>Date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5" name="Picture 14" descr="first slide_v5 bkg only.jpg"/>
          <p:cNvPicPr>
            <a:picLocks noChangeAspect="1"/>
          </p:cNvPicPr>
          <p:nvPr userDrawn="1"/>
        </p:nvPicPr>
        <p:blipFill>
          <a:blip r:embed="rId2"/>
          <a:stretch>
            <a:fillRect/>
          </a:stretch>
        </p:blipFill>
        <p:spPr>
          <a:xfrm>
            <a:off x="0" y="0"/>
            <a:ext cx="14630400" cy="8229600"/>
          </a:xfrm>
          <a:prstGeom prst="rect">
            <a:avLst/>
          </a:prstGeom>
        </p:spPr>
      </p:pic>
      <p:sp>
        <p:nvSpPr>
          <p:cNvPr id="9" name="Rounded Rectangle 8"/>
          <p:cNvSpPr/>
          <p:nvPr userDrawn="1"/>
        </p:nvSpPr>
        <p:spPr>
          <a:xfrm>
            <a:off x="2917598" y="-4293705"/>
            <a:ext cx="2767584" cy="16817009"/>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10" name="Rounded Rectangle 9"/>
          <p:cNvSpPr/>
          <p:nvPr userDrawn="1"/>
        </p:nvSpPr>
        <p:spPr>
          <a:xfrm>
            <a:off x="0" y="-774258"/>
            <a:ext cx="2767584" cy="9778116"/>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11" name="Rounded Rectangle 10"/>
          <p:cNvSpPr/>
          <p:nvPr userDrawn="1"/>
        </p:nvSpPr>
        <p:spPr>
          <a:xfrm rot="10800000">
            <a:off x="1622066" y="-774258"/>
            <a:ext cx="2767584" cy="9778116"/>
          </a:xfrm>
          <a:prstGeom prst="roundRect">
            <a:avLst>
              <a:gd name="adj" fmla="val 50000"/>
            </a:avLst>
          </a:prstGeom>
          <a:gradFill flip="none" rotWithShape="1">
            <a:gsLst>
              <a:gs pos="0">
                <a:schemeClr val="accent1">
                  <a:lumMod val="50000"/>
                  <a:alpha val="43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12" name="Rounded Rectangle 11"/>
          <p:cNvSpPr/>
          <p:nvPr/>
        </p:nvSpPr>
        <p:spPr>
          <a:xfrm>
            <a:off x="10200992" y="2053424"/>
            <a:ext cx="2767584" cy="9778116"/>
          </a:xfrm>
          <a:prstGeom prst="roundRect">
            <a:avLst>
              <a:gd name="adj" fmla="val 50000"/>
            </a:avLst>
          </a:prstGeom>
          <a:gradFill flip="none" rotWithShape="1">
            <a:gsLst>
              <a:gs pos="0">
                <a:schemeClr val="accent1">
                  <a:lumMod val="75000"/>
                  <a:alpha val="58000"/>
                </a:schemeClr>
              </a:gs>
              <a:gs pos="100000">
                <a:schemeClr val="accent1">
                  <a:lumMod val="75000"/>
                  <a:alpha val="1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13" name="Rounded Rectangle 12"/>
          <p:cNvSpPr/>
          <p:nvPr/>
        </p:nvSpPr>
        <p:spPr>
          <a:xfrm>
            <a:off x="12968722" y="1001864"/>
            <a:ext cx="2767584" cy="9778116"/>
          </a:xfrm>
          <a:prstGeom prst="roundRect">
            <a:avLst>
              <a:gd name="adj" fmla="val 50000"/>
            </a:avLst>
          </a:prstGeom>
          <a:gradFill flip="none" rotWithShape="1">
            <a:gsLst>
              <a:gs pos="0">
                <a:schemeClr val="accent1">
                  <a:lumMod val="75000"/>
                  <a:alpha val="28000"/>
                </a:schemeClr>
              </a:gs>
              <a:gs pos="100000">
                <a:schemeClr val="accent1">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14" name="Rounded Rectangle 13"/>
          <p:cNvSpPr/>
          <p:nvPr userDrawn="1"/>
        </p:nvSpPr>
        <p:spPr>
          <a:xfrm rot="10800000">
            <a:off x="4857717" y="-4053178"/>
            <a:ext cx="2767584" cy="9778116"/>
          </a:xfrm>
          <a:prstGeom prst="roundRect">
            <a:avLst>
              <a:gd name="adj" fmla="val 50000"/>
            </a:avLst>
          </a:prstGeom>
          <a:gradFill flip="none" rotWithShape="1">
            <a:gsLst>
              <a:gs pos="0">
                <a:schemeClr val="accent1">
                  <a:lumMod val="75000"/>
                  <a:alpha val="81000"/>
                </a:schemeClr>
              </a:gs>
              <a:gs pos="100000">
                <a:schemeClr val="accent1">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2" name="Title 1"/>
          <p:cNvSpPr>
            <a:spLocks noGrp="1"/>
          </p:cNvSpPr>
          <p:nvPr>
            <p:ph type="title" hasCustomPrompt="1"/>
          </p:nvPr>
        </p:nvSpPr>
        <p:spPr>
          <a:xfrm>
            <a:off x="380390" y="581559"/>
            <a:ext cx="14008205" cy="5246557"/>
          </a:xfrm>
        </p:spPr>
        <p:txBody>
          <a:bodyPr anchor="b" anchorCtr="0"/>
          <a:lstStyle>
            <a:lvl1pPr marL="326555" indent="-326555">
              <a:buFont typeface="Arial" pitchFamily="34" charset="0"/>
              <a:buChar char="“"/>
              <a:defRPr sz="86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7" name="Text Placeholder 4"/>
          <p:cNvSpPr>
            <a:spLocks noGrp="1"/>
          </p:cNvSpPr>
          <p:nvPr>
            <p:ph type="body" sz="quarter" idx="11" hasCustomPrompt="1"/>
          </p:nvPr>
        </p:nvSpPr>
        <p:spPr>
          <a:xfrm>
            <a:off x="736398" y="6430684"/>
            <a:ext cx="13719496" cy="737234"/>
          </a:xfrm>
        </p:spPr>
        <p:txBody>
          <a:bodyPr vert="horz" lIns="130622" tIns="65311" rIns="130622" bIns="65311" rtlCol="0">
            <a:normAutofit/>
          </a:bodyPr>
          <a:lstStyle>
            <a:lvl1pPr marL="0" indent="0">
              <a:buNone/>
              <a:defRPr lang="en-US" sz="3400" kern="1200" dirty="0" smtClean="0">
                <a:solidFill>
                  <a:schemeClr val="bg1"/>
                </a:solidFill>
                <a:latin typeface="+mj-lt"/>
                <a:ea typeface="+mn-ea"/>
                <a:cs typeface="+mn-cs"/>
              </a:defRPr>
            </a:lvl1pPr>
          </a:lstStyle>
          <a:p>
            <a:pPr marL="0" lvl="0" indent="0" algn="l" defTabSz="1306220" rtl="0" eaLnBrk="1" latinLnBrk="0" hangingPunct="1">
              <a:lnSpc>
                <a:spcPct val="95000"/>
              </a:lnSpc>
              <a:spcBef>
                <a:spcPts val="2057"/>
              </a:spcBef>
              <a:buClr>
                <a:srgbClr val="92D050"/>
              </a:buClr>
              <a:buSzPct val="90000"/>
              <a:buFont typeface="Arial" pitchFamily="34" charset="0"/>
              <a:buNone/>
              <a:tabLst/>
            </a:pPr>
            <a:r>
              <a:rPr lang="en-US" dirty="0" smtClean="0"/>
              <a:t>Source</a:t>
            </a:r>
            <a:endParaRPr lang="en-US" dirty="0"/>
          </a:p>
        </p:txBody>
      </p:sp>
      <p:sp>
        <p:nvSpPr>
          <p:cNvPr id="16" name="Rectangle 4"/>
          <p:cNvSpPr>
            <a:spLocks noChangeArrowheads="1"/>
          </p:cNvSpPr>
          <p:nvPr userDrawn="1"/>
        </p:nvSpPr>
        <p:spPr bwMode="ltGray">
          <a:xfrm>
            <a:off x="402198" y="7903496"/>
            <a:ext cx="5472824" cy="256957"/>
          </a:xfrm>
          <a:prstGeom prst="rect">
            <a:avLst/>
          </a:prstGeom>
          <a:noFill/>
          <a:ln w="9525">
            <a:noFill/>
            <a:miter lim="800000"/>
            <a:headEnd/>
            <a:tailEnd/>
          </a:ln>
          <a:effectLst/>
        </p:spPr>
        <p:txBody>
          <a:bodyPr wrap="square" lIns="117314" tIns="58656" rIns="117314" bIns="58656" anchor="b" anchorCtr="0">
            <a:spAutoFit/>
          </a:bodyPr>
          <a:lstStyle/>
          <a:p>
            <a:pPr algn="l" defTabSz="1163353" rtl="0"/>
            <a:r>
              <a:rPr lang="en-US" sz="900" kern="1200" dirty="0">
                <a:solidFill>
                  <a:srgbClr val="C0C0C0"/>
                </a:solidFill>
                <a:latin typeface="Arial"/>
                <a:ea typeface="+mn-ea"/>
                <a:cs typeface="+mn-cs"/>
              </a:rPr>
              <a:t>© 2011 Cisco and/or its affiliates. All rights reserved.</a:t>
            </a:r>
          </a:p>
        </p:txBody>
      </p:sp>
      <p:sp>
        <p:nvSpPr>
          <p:cNvPr id="18" name="Rectangle 5"/>
          <p:cNvSpPr>
            <a:spLocks noChangeArrowheads="1"/>
          </p:cNvSpPr>
          <p:nvPr userDrawn="1"/>
        </p:nvSpPr>
        <p:spPr bwMode="ltGray">
          <a:xfrm>
            <a:off x="12554381" y="7901415"/>
            <a:ext cx="1166661" cy="256957"/>
          </a:xfrm>
          <a:prstGeom prst="rect">
            <a:avLst/>
          </a:prstGeom>
          <a:noFill/>
          <a:ln w="9525">
            <a:noFill/>
            <a:miter lim="800000"/>
            <a:headEnd/>
            <a:tailEnd/>
          </a:ln>
          <a:effectLst/>
        </p:spPr>
        <p:txBody>
          <a:bodyPr wrap="none" lIns="117314" tIns="58656" rIns="117314" bIns="58656" anchor="b">
            <a:spAutoFit/>
          </a:bodyPr>
          <a:lstStyle/>
          <a:p>
            <a:pPr algn="r" defTabSz="1163353" rtl="0"/>
            <a:r>
              <a:rPr lang="en-US" sz="900" kern="1200" dirty="0">
                <a:solidFill>
                  <a:srgbClr val="C0C0C0"/>
                </a:solidFill>
                <a:latin typeface="Arial"/>
                <a:ea typeface="+mn-ea"/>
                <a:cs typeface="+mn-cs"/>
              </a:rPr>
              <a:t>Cisco Confidential</a:t>
            </a:r>
          </a:p>
        </p:txBody>
      </p:sp>
      <p:sp>
        <p:nvSpPr>
          <p:cNvPr id="20" name="Rectangle 7"/>
          <p:cNvSpPr>
            <a:spLocks noChangeArrowheads="1"/>
          </p:cNvSpPr>
          <p:nvPr userDrawn="1"/>
        </p:nvSpPr>
        <p:spPr bwMode="ltGray">
          <a:xfrm>
            <a:off x="13862674" y="7896490"/>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rtl="0"/>
            <a:fld id="{DFCF27A5-1A5B-48D3-A060-2758FFBB1ADD}" type="slidenum">
              <a:rPr lang="en-US" sz="900" kern="1200">
                <a:solidFill>
                  <a:srgbClr val="C0C0C0"/>
                </a:solidFill>
                <a:latin typeface="Arial"/>
                <a:ea typeface="+mn-ea"/>
                <a:cs typeface="+mn-cs"/>
              </a:rPr>
              <a:pPr algn="r" defTabSz="1163353" rtl="0"/>
              <a:t>‹#›</a:t>
            </a:fld>
            <a:endParaRPr lang="en-US" sz="900" kern="1200" dirty="0">
              <a:solidFill>
                <a:srgbClr val="C0C0C0"/>
              </a:solidFill>
              <a:latin typeface="Arial"/>
              <a:ea typeface="+mn-ea"/>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7" name="Picture 6" descr="first slide_v5 bkg only.jpg"/>
          <p:cNvPicPr>
            <a:picLocks noChangeAspect="1"/>
          </p:cNvPicPr>
          <p:nvPr userDrawn="1"/>
        </p:nvPicPr>
        <p:blipFill>
          <a:blip r:embed="rId2"/>
          <a:stretch>
            <a:fillRect/>
          </a:stretch>
        </p:blipFill>
        <p:spPr>
          <a:xfrm>
            <a:off x="0" y="0"/>
            <a:ext cx="14630400" cy="8229600"/>
          </a:xfrm>
          <a:prstGeom prst="rect">
            <a:avLst/>
          </a:prstGeom>
        </p:spPr>
      </p:pic>
      <p:sp>
        <p:nvSpPr>
          <p:cNvPr id="29" name="Rectangle 28"/>
          <p:cNvSpPr/>
          <p:nvPr/>
        </p:nvSpPr>
        <p:spPr>
          <a:xfrm>
            <a:off x="3027000" y="954634"/>
            <a:ext cx="8558784" cy="480608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23" name="Rectangle 22"/>
          <p:cNvSpPr/>
          <p:nvPr userDrawn="1"/>
        </p:nvSpPr>
        <p:spPr>
          <a:xfrm>
            <a:off x="3026999" y="5753223"/>
            <a:ext cx="8556083" cy="1195646"/>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3040381" y="954634"/>
            <a:ext cx="8526781" cy="4806086"/>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3305394" y="5848126"/>
            <a:ext cx="8118512" cy="1005840"/>
          </a:xfrm>
        </p:spPr>
        <p:txBody>
          <a:bodyPr anchor="ctr"/>
          <a:lstStyle>
            <a:lvl1pPr>
              <a:defRPr sz="3700">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6" name="Picture 5" descr="first slide_v5 bkg only.jpg"/>
          <p:cNvPicPr>
            <a:picLocks noChangeAspect="1"/>
          </p:cNvPicPr>
          <p:nvPr userDrawn="1"/>
        </p:nvPicPr>
        <p:blipFill>
          <a:blip r:embed="rId2"/>
          <a:stretch>
            <a:fillRect/>
          </a:stretch>
        </p:blipFill>
        <p:spPr>
          <a:xfrm>
            <a:off x="0" y="0"/>
            <a:ext cx="14630400" cy="8229600"/>
          </a:xfrm>
          <a:prstGeom prst="rect">
            <a:avLst/>
          </a:prstGeom>
        </p:spPr>
      </p:pic>
      <p:sp>
        <p:nvSpPr>
          <p:cNvPr id="32" name="Rectangle 31"/>
          <p:cNvSpPr/>
          <p:nvPr/>
        </p:nvSpPr>
        <p:spPr>
          <a:xfrm>
            <a:off x="541325" y="373075"/>
            <a:ext cx="5237683" cy="295168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541325" y="373075"/>
            <a:ext cx="5237683" cy="2951683"/>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130622" tIns="65311" rIns="130622" bIns="65311" rtlCol="0" anchor="ctr" anchorCtr="0">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67525" y="4114800"/>
            <a:ext cx="11214877" cy="1706314"/>
          </a:xfrm>
        </p:spPr>
        <p:txBody>
          <a:bodyPr anchor="t">
            <a:noAutofit/>
          </a:bodyPr>
          <a:lstStyle>
            <a:lvl1pPr marL="0" marR="0" indent="0" algn="l" defTabSz="1306220" rtl="0" eaLnBrk="1" fontAlgn="auto" latinLnBrk="0" hangingPunct="1">
              <a:lnSpc>
                <a:spcPct val="80000"/>
              </a:lnSpc>
              <a:spcBef>
                <a:spcPct val="0"/>
              </a:spcBef>
              <a:spcAft>
                <a:spcPts val="0"/>
              </a:spcAft>
              <a:buClrTx/>
              <a:buSzTx/>
              <a:buFontTx/>
              <a:buNone/>
              <a:tabLst/>
              <a:defRPr sz="7700">
                <a:solidFill>
                  <a:schemeClr val="bg1"/>
                </a:solidFill>
                <a:latin typeface="+mj-lt"/>
              </a:defRPr>
            </a:lvl1pPr>
          </a:lstStyle>
          <a:p>
            <a:r>
              <a:rPr lang="en-US" dirty="0" smtClean="0"/>
              <a:t>Large photo </a:t>
            </a:r>
            <a:br>
              <a:rPr lang="en-US" dirty="0" smtClean="0"/>
            </a:br>
            <a:r>
              <a:rPr lang="en-US" dirty="0" smtClean="0"/>
              <a:t>caption here.</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6" name="Picture 5" descr="first slide_v5 bkg only.jpg"/>
          <p:cNvPicPr>
            <a:picLocks noChangeAspect="1"/>
          </p:cNvPicPr>
          <p:nvPr userDrawn="1"/>
        </p:nvPicPr>
        <p:blipFill>
          <a:blip r:embed="rId2"/>
          <a:stretch>
            <a:fillRect/>
          </a:stretch>
        </p:blipFill>
        <p:spPr>
          <a:xfrm>
            <a:off x="0" y="0"/>
            <a:ext cx="14630400" cy="8229600"/>
          </a:xfrm>
          <a:prstGeom prst="rect">
            <a:avLst/>
          </a:prstGeom>
        </p:spPr>
      </p:pic>
      <p:sp>
        <p:nvSpPr>
          <p:cNvPr id="40" name="Rectangle 39"/>
          <p:cNvSpPr/>
          <p:nvPr/>
        </p:nvSpPr>
        <p:spPr>
          <a:xfrm>
            <a:off x="7988198" y="1031443"/>
            <a:ext cx="5808269" cy="603504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7988198" y="1031443"/>
            <a:ext cx="5808269" cy="603504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67525" y="874767"/>
            <a:ext cx="6959869" cy="1307435"/>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7" name="Picture 16" descr="first slide_v5 bkg only.jpg"/>
          <p:cNvPicPr>
            <a:picLocks noChangeAspect="1"/>
          </p:cNvPicPr>
          <p:nvPr userDrawn="1"/>
        </p:nvPicPr>
        <p:blipFill>
          <a:blip r:embed="rId2"/>
          <a:stretch>
            <a:fillRect/>
          </a:stretch>
        </p:blipFill>
        <p:spPr>
          <a:xfrm>
            <a:off x="0" y="0"/>
            <a:ext cx="14630400" cy="8229600"/>
          </a:xfrm>
          <a:prstGeom prst="rect">
            <a:avLst/>
          </a:prstGeom>
        </p:spPr>
      </p:pic>
      <p:sp>
        <p:nvSpPr>
          <p:cNvPr id="48" name="Rectangle 47"/>
          <p:cNvSpPr/>
          <p:nvPr/>
        </p:nvSpPr>
        <p:spPr>
          <a:xfrm>
            <a:off x="5869941" y="373379"/>
            <a:ext cx="5229018" cy="319278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49" name="Picture Placeholder 25"/>
          <p:cNvSpPr>
            <a:spLocks noGrp="1"/>
          </p:cNvSpPr>
          <p:nvPr>
            <p:ph type="pic" sz="quarter" idx="11" hasCustomPrompt="1"/>
          </p:nvPr>
        </p:nvSpPr>
        <p:spPr>
          <a:xfrm>
            <a:off x="5870383" y="373379"/>
            <a:ext cx="5228578" cy="319278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130622" tIns="65311" rIns="130622" bIns="65311" rtlCol="0" anchor="ctr" anchorCtr="0">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535941" y="373379"/>
            <a:ext cx="5213779" cy="319278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513319" y="373379"/>
            <a:ext cx="5236402" cy="319278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130622" tIns="65311" rIns="130622" bIns="65311" rtlCol="0" anchor="ctr" anchorCtr="0">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11219181" y="373380"/>
            <a:ext cx="2890518" cy="156972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51" name="Picture Placeholder 25"/>
          <p:cNvSpPr>
            <a:spLocks noGrp="1"/>
          </p:cNvSpPr>
          <p:nvPr>
            <p:ph type="pic" sz="quarter" idx="12" hasCustomPrompt="1"/>
          </p:nvPr>
        </p:nvSpPr>
        <p:spPr>
          <a:xfrm>
            <a:off x="11219182" y="373380"/>
            <a:ext cx="2890517" cy="156972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130622" tIns="65311" rIns="130622" bIns="65311" rtlCol="0" anchor="ctr" anchorCtr="0">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535942" y="3634741"/>
            <a:ext cx="4003144" cy="415072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53" name="Picture Placeholder 25"/>
          <p:cNvSpPr>
            <a:spLocks noGrp="1"/>
          </p:cNvSpPr>
          <p:nvPr>
            <p:ph type="pic" sz="quarter" idx="13" hasCustomPrompt="1"/>
          </p:nvPr>
        </p:nvSpPr>
        <p:spPr>
          <a:xfrm>
            <a:off x="513319" y="3634741"/>
            <a:ext cx="4025766" cy="415072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130622" tIns="65311" rIns="130622" bIns="65311" rtlCol="0" anchor="ctr" anchorCtr="0">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4658362" y="3634741"/>
            <a:ext cx="6440598" cy="415072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55" name="Picture Placeholder 25"/>
          <p:cNvSpPr>
            <a:spLocks noGrp="1"/>
          </p:cNvSpPr>
          <p:nvPr>
            <p:ph type="pic" sz="quarter" idx="14" hasCustomPrompt="1"/>
          </p:nvPr>
        </p:nvSpPr>
        <p:spPr>
          <a:xfrm>
            <a:off x="4653334" y="3634741"/>
            <a:ext cx="6445626" cy="415072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130622" tIns="65311" rIns="130622" bIns="65311" rtlCol="0" anchor="ctr" anchorCtr="0">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11219181" y="2020389"/>
            <a:ext cx="2890518" cy="413058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57" name="Picture Placeholder 25"/>
          <p:cNvSpPr>
            <a:spLocks noGrp="1"/>
          </p:cNvSpPr>
          <p:nvPr>
            <p:ph type="pic" sz="quarter" idx="15" hasCustomPrompt="1"/>
          </p:nvPr>
        </p:nvSpPr>
        <p:spPr>
          <a:xfrm>
            <a:off x="11219182" y="2011680"/>
            <a:ext cx="2890517" cy="413929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130622" tIns="65311" rIns="130622" bIns="65311" rtlCol="0" anchor="ctr" anchorCtr="0">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11219181" y="6219553"/>
            <a:ext cx="2890518" cy="156591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59" name="Picture Placeholder 25"/>
          <p:cNvSpPr>
            <a:spLocks noGrp="1"/>
          </p:cNvSpPr>
          <p:nvPr>
            <p:ph type="pic" sz="quarter" idx="16" hasCustomPrompt="1"/>
          </p:nvPr>
        </p:nvSpPr>
        <p:spPr>
          <a:xfrm>
            <a:off x="11219182" y="6219553"/>
            <a:ext cx="2890517" cy="15659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130622" tIns="65311" rIns="130622" bIns="65311" rtlCol="0" anchor="ctr" anchorCtr="0">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541325" y="373075"/>
            <a:ext cx="13562381" cy="7290468"/>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5" name="Picture Placeholder 4"/>
          <p:cNvSpPr>
            <a:spLocks noGrp="1"/>
          </p:cNvSpPr>
          <p:nvPr>
            <p:ph type="pic" sz="quarter" idx="10" hasCustomPrompt="1"/>
          </p:nvPr>
        </p:nvSpPr>
        <p:spPr>
          <a:xfrm>
            <a:off x="533401" y="373076"/>
            <a:ext cx="13559790" cy="7265022"/>
          </a:xfrm>
          <a:ln>
            <a:solidFill>
              <a:srgbClr val="08252E"/>
            </a:solidFill>
          </a:ln>
        </p:spPr>
        <p:txBody>
          <a:bodyPr vert="horz" lIns="130622" tIns="65311" rIns="130622" bIns="65311" rtlCol="0" anchor="ctr" anchorCtr="0">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900" kern="1200" baseline="0" dirty="0">
                <a:solidFill>
                  <a:srgbClr val="546568"/>
                </a:solidFill>
                <a:latin typeface="+mn-lt"/>
                <a:ea typeface="+mn-ea"/>
                <a:cs typeface="+mn-cs"/>
              </a:defRPr>
            </a:lvl1pPr>
          </a:lstStyle>
          <a:p>
            <a:r>
              <a:rPr lang="en-US" dirty="0" smtClean="0"/>
              <a:t>Photo placeholder</a:t>
            </a:r>
            <a:endParaRPr lang="en-US" dirty="0"/>
          </a:p>
        </p:txBody>
      </p:sp>
      <p:sp>
        <p:nvSpPr>
          <p:cNvPr id="11" name="Rectangle 5"/>
          <p:cNvSpPr>
            <a:spLocks noChangeArrowheads="1"/>
          </p:cNvSpPr>
          <p:nvPr userDrawn="1"/>
        </p:nvSpPr>
        <p:spPr bwMode="ltGray">
          <a:xfrm>
            <a:off x="12554381" y="7901415"/>
            <a:ext cx="1166661" cy="256957"/>
          </a:xfrm>
          <a:prstGeom prst="rect">
            <a:avLst/>
          </a:prstGeom>
          <a:noFill/>
          <a:ln w="9525">
            <a:noFill/>
            <a:miter lim="800000"/>
            <a:headEnd/>
            <a:tailEnd/>
          </a:ln>
          <a:effectLst/>
        </p:spPr>
        <p:txBody>
          <a:bodyPr wrap="none" lIns="117314" tIns="58656" rIns="117314" bIns="58656" anchor="b">
            <a:spAutoFit/>
          </a:bodyPr>
          <a:lstStyle/>
          <a:p>
            <a:pPr algn="r" defTabSz="1163353" rtl="0"/>
            <a:r>
              <a:rPr lang="en-US" sz="900" kern="1200" dirty="0">
                <a:solidFill>
                  <a:srgbClr val="C0C0C0"/>
                </a:solidFill>
                <a:latin typeface="Arial"/>
                <a:ea typeface="+mn-ea"/>
                <a:cs typeface="+mn-cs"/>
              </a:rPr>
              <a:t>Cisco Confidential</a:t>
            </a:r>
          </a:p>
        </p:txBody>
      </p:sp>
      <p:sp>
        <p:nvSpPr>
          <p:cNvPr id="8" name="Rectangle 4"/>
          <p:cNvSpPr>
            <a:spLocks noChangeArrowheads="1"/>
          </p:cNvSpPr>
          <p:nvPr userDrawn="1"/>
        </p:nvSpPr>
        <p:spPr bwMode="ltGray">
          <a:xfrm>
            <a:off x="402198" y="7903496"/>
            <a:ext cx="5472824" cy="256957"/>
          </a:xfrm>
          <a:prstGeom prst="rect">
            <a:avLst/>
          </a:prstGeom>
          <a:noFill/>
          <a:ln w="9525">
            <a:noFill/>
            <a:miter lim="800000"/>
            <a:headEnd/>
            <a:tailEnd/>
          </a:ln>
          <a:effectLst/>
        </p:spPr>
        <p:txBody>
          <a:bodyPr wrap="square" lIns="117314" tIns="58656" rIns="117314" bIns="58656" anchor="b" anchorCtr="0">
            <a:spAutoFit/>
          </a:bodyPr>
          <a:lstStyle/>
          <a:p>
            <a:pPr algn="l" defTabSz="1163353" rtl="0"/>
            <a:r>
              <a:rPr lang="en-US" sz="900" kern="1200" dirty="0">
                <a:solidFill>
                  <a:srgbClr val="C0C0C0"/>
                </a:solidFill>
                <a:latin typeface="Arial"/>
                <a:ea typeface="+mn-ea"/>
                <a:cs typeface="+mn-cs"/>
              </a:rPr>
              <a:t>© 2011 Cisco and/or its affiliates. All rights reserved.</a:t>
            </a:r>
          </a:p>
        </p:txBody>
      </p:sp>
      <p:sp>
        <p:nvSpPr>
          <p:cNvPr id="10" name="Rectangle 7"/>
          <p:cNvSpPr>
            <a:spLocks noChangeArrowheads="1"/>
          </p:cNvSpPr>
          <p:nvPr userDrawn="1"/>
        </p:nvSpPr>
        <p:spPr bwMode="ltGray">
          <a:xfrm>
            <a:off x="13862674" y="7896490"/>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rtl="0"/>
            <a:fld id="{DFCF27A5-1A5B-48D3-A060-2758FFBB1ADD}" type="slidenum">
              <a:rPr lang="en-US" sz="900" kern="1200">
                <a:solidFill>
                  <a:srgbClr val="C0C0C0"/>
                </a:solidFill>
                <a:latin typeface="Arial"/>
                <a:ea typeface="+mn-ea"/>
                <a:cs typeface="+mn-cs"/>
              </a:rPr>
              <a:pPr algn="r" defTabSz="1163353" rtl="0"/>
              <a:t>‹#›</a:t>
            </a:fld>
            <a:endParaRPr lang="en-US" sz="900" kern="1200" dirty="0">
              <a:solidFill>
                <a:srgbClr val="C0C0C0"/>
              </a:solidFill>
              <a:latin typeface="Arial"/>
              <a:ea typeface="+mn-ea"/>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4630400" cy="82296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Wide screen video">
    <p:spTree>
      <p:nvGrpSpPr>
        <p:cNvPr id="1" name=""/>
        <p:cNvGrpSpPr/>
        <p:nvPr/>
      </p:nvGrpSpPr>
      <p:grpSpPr>
        <a:xfrm>
          <a:off x="0" y="0"/>
          <a:ext cx="0" cy="0"/>
          <a:chOff x="0" y="0"/>
          <a:chExt cx="0" cy="0"/>
        </a:xfrm>
      </p:grpSpPr>
      <p:pic>
        <p:nvPicPr>
          <p:cNvPr id="21" name="Picture 20" descr="first slide_v5 bkg only.jpg"/>
          <p:cNvPicPr>
            <a:picLocks noChangeAspect="1"/>
          </p:cNvPicPr>
          <p:nvPr userDrawn="1"/>
        </p:nvPicPr>
        <p:blipFill>
          <a:blip r:embed="rId2"/>
          <a:stretch>
            <a:fillRect/>
          </a:stretch>
        </p:blipFill>
        <p:spPr>
          <a:xfrm>
            <a:off x="0" y="0"/>
            <a:ext cx="14630400" cy="8229600"/>
          </a:xfrm>
          <a:prstGeom prst="rect">
            <a:avLst/>
          </a:prstGeom>
        </p:spPr>
      </p:pic>
      <p:sp>
        <p:nvSpPr>
          <p:cNvPr id="22" name="Rectangle 21"/>
          <p:cNvSpPr/>
          <p:nvPr userDrawn="1"/>
        </p:nvSpPr>
        <p:spPr>
          <a:xfrm>
            <a:off x="0" y="0"/>
            <a:ext cx="14630400" cy="82296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grpSp>
        <p:nvGrpSpPr>
          <p:cNvPr id="2" name="Group 3"/>
          <p:cNvGrpSpPr/>
          <p:nvPr userDrawn="1"/>
        </p:nvGrpSpPr>
        <p:grpSpPr>
          <a:xfrm>
            <a:off x="546103" y="7349490"/>
            <a:ext cx="1259413" cy="499361"/>
            <a:chOff x="609600" y="528537"/>
            <a:chExt cx="1444734" cy="763789"/>
          </a:xfrm>
          <a:solidFill>
            <a:schemeClr val="bg1"/>
          </a:solidFill>
        </p:grpSpPr>
        <p:sp>
          <p:nvSpPr>
            <p:cNvPr id="5" name="Rectangle 4"/>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defTabSz="1306220" rtl="0"/>
              <a:endParaRPr lang="en-US" sz="2600" kern="1200" dirty="0">
                <a:solidFill>
                  <a:srgbClr val="0096D6"/>
                </a:solidFill>
                <a:latin typeface="Arial"/>
                <a:ea typeface="+mn-ea"/>
                <a:cs typeface="+mn-cs"/>
              </a:endParaRPr>
            </a:p>
          </p:txBody>
        </p:sp>
        <p:sp>
          <p:nvSpPr>
            <p:cNvPr id="6" name="Freeform 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7" name="Freeform 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8" name="Freeform 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9" name="Freeform 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10" name="Freeform 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11" name="Freeform 1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12" name="Freeform 1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13" name="Freeform 1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14" name="Freeform 1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15" name="Freeform 1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16" name="Freeform 1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17" name="Freeform 1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18" name="Freeform 1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grpSp>
      <p:sp>
        <p:nvSpPr>
          <p:cNvPr id="40" name="Media Placeholder 39"/>
          <p:cNvSpPr>
            <a:spLocks noGrp="1"/>
          </p:cNvSpPr>
          <p:nvPr>
            <p:ph type="media" sz="quarter" idx="11" hasCustomPrompt="1"/>
          </p:nvPr>
        </p:nvSpPr>
        <p:spPr>
          <a:xfrm>
            <a:off x="1078331" y="932688"/>
            <a:ext cx="12582144" cy="5310835"/>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130622" tIns="65311" rIns="130622" bIns="65311" rtlCol="0" anchor="ctr">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600" kern="1200" baseline="0" smtClean="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20" name="Picture 19" descr="first slide_v5 bkg only.jpg"/>
          <p:cNvPicPr>
            <a:picLocks noChangeAspect="1"/>
          </p:cNvPicPr>
          <p:nvPr userDrawn="1"/>
        </p:nvPicPr>
        <p:blipFill>
          <a:blip r:embed="rId2"/>
          <a:stretch>
            <a:fillRect/>
          </a:stretch>
        </p:blipFill>
        <p:spPr>
          <a:xfrm>
            <a:off x="0" y="0"/>
            <a:ext cx="14630400" cy="8229600"/>
          </a:xfrm>
          <a:prstGeom prst="rect">
            <a:avLst/>
          </a:prstGeom>
        </p:spPr>
      </p:pic>
      <p:sp>
        <p:nvSpPr>
          <p:cNvPr id="22" name="Rectangle 21"/>
          <p:cNvSpPr/>
          <p:nvPr userDrawn="1"/>
        </p:nvSpPr>
        <p:spPr>
          <a:xfrm>
            <a:off x="0" y="0"/>
            <a:ext cx="14630400" cy="82296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grpSp>
        <p:nvGrpSpPr>
          <p:cNvPr id="2" name="Group 3"/>
          <p:cNvGrpSpPr/>
          <p:nvPr userDrawn="1"/>
        </p:nvGrpSpPr>
        <p:grpSpPr>
          <a:xfrm>
            <a:off x="546103" y="7349490"/>
            <a:ext cx="1259413" cy="499361"/>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defTabSz="1306220" rtl="0"/>
              <a:endParaRPr lang="en-US" sz="2600" kern="1200" dirty="0">
                <a:solidFill>
                  <a:srgbClr val="0096D6"/>
                </a:solidFill>
                <a:latin typeface="Arial"/>
                <a:ea typeface="+mn-ea"/>
                <a:cs typeface="+mn-cs"/>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defTabSz="1306220" rtl="0"/>
              <a:endParaRPr lang="en-US" sz="2600" kern="1200" dirty="0">
                <a:solidFill>
                  <a:srgbClr val="0096D6"/>
                </a:solidFill>
                <a:latin typeface="Arial"/>
                <a:ea typeface="+mn-ea"/>
                <a:cs typeface="+mn-cs"/>
              </a:endParaRPr>
            </a:p>
          </p:txBody>
        </p:sp>
      </p:grpSp>
      <p:sp>
        <p:nvSpPr>
          <p:cNvPr id="21" name="Media Placeholder 20"/>
          <p:cNvSpPr>
            <a:spLocks noGrp="1"/>
          </p:cNvSpPr>
          <p:nvPr>
            <p:ph type="media" sz="quarter" idx="10" hasCustomPrompt="1"/>
          </p:nvPr>
        </p:nvSpPr>
        <p:spPr>
          <a:xfrm>
            <a:off x="4223867" y="934403"/>
            <a:ext cx="9436608" cy="5310835"/>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130622" tIns="65311" rIns="130622" bIns="65311" rtlCol="0" anchor="ctr">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600" kern="120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3" name="Picture 2" descr="first slide_v5 bkg only.jpg"/>
          <p:cNvPicPr>
            <a:picLocks noChangeAspect="1"/>
          </p:cNvPicPr>
          <p:nvPr userDrawn="1"/>
        </p:nvPicPr>
        <p:blipFill>
          <a:blip r:embed="rId2"/>
          <a:stretch>
            <a:fillRect/>
          </a:stretch>
        </p:blipFill>
        <p:spPr>
          <a:xfrm>
            <a:off x="0" y="0"/>
            <a:ext cx="14630400" cy="8229600"/>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66" name="Picture 65" descr="first slide_16x9.jpg"/>
          <p:cNvPicPr>
            <a:picLocks noChangeAspect="1"/>
          </p:cNvPicPr>
          <p:nvPr userDrawn="1"/>
        </p:nvPicPr>
        <p:blipFill>
          <a:blip r:embed="rId2"/>
          <a:stretch>
            <a:fillRect/>
          </a:stretch>
        </p:blipFill>
        <p:spPr>
          <a:xfrm>
            <a:off x="0" y="0"/>
            <a:ext cx="14630400" cy="8229600"/>
          </a:xfrm>
          <a:prstGeom prst="rect">
            <a:avLst/>
          </a:prstGeom>
        </p:spPr>
      </p:pic>
      <p:sp>
        <p:nvSpPr>
          <p:cNvPr id="32" name="Title 1"/>
          <p:cNvSpPr>
            <a:spLocks noGrp="1"/>
          </p:cNvSpPr>
          <p:nvPr>
            <p:ph type="ctrTitle" hasCustomPrompt="1"/>
          </p:nvPr>
        </p:nvSpPr>
        <p:spPr>
          <a:xfrm>
            <a:off x="365760" y="886586"/>
            <a:ext cx="13898880" cy="3502535"/>
          </a:xfrm>
        </p:spPr>
        <p:txBody>
          <a:bodyPr anchor="t" anchorCtr="0"/>
          <a:lstStyle>
            <a:lvl1pPr algn="ctr">
              <a:lnSpc>
                <a:spcPct val="80000"/>
              </a:lnSpc>
              <a:defRPr lang="en-US" sz="77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3" name="Subtitle 2"/>
          <p:cNvSpPr>
            <a:spLocks noGrp="1"/>
          </p:cNvSpPr>
          <p:nvPr>
            <p:ph type="subTitle" idx="1" hasCustomPrompt="1"/>
          </p:nvPr>
        </p:nvSpPr>
        <p:spPr>
          <a:xfrm>
            <a:off x="4129203" y="5565988"/>
            <a:ext cx="6371998" cy="461010"/>
          </a:xfrm>
        </p:spPr>
        <p:txBody>
          <a:bodyPr anchor="b" anchorCtr="0">
            <a:noAutofit/>
          </a:bodyPr>
          <a:lstStyle>
            <a:lvl1pPr marL="0" indent="0" algn="ctr">
              <a:buNone/>
              <a:defRPr lang="en-US" sz="2900" b="1" kern="1200" dirty="0">
                <a:solidFill>
                  <a:schemeClr val="bg1"/>
                </a:solidFill>
                <a:latin typeface="+mj-lt"/>
                <a:ea typeface="+mn-ea"/>
                <a:cs typeface="+mn-cs"/>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smtClean="0"/>
              <a:t>Presenter Name</a:t>
            </a:r>
            <a:endParaRPr lang="en-US" dirty="0"/>
          </a:p>
        </p:txBody>
      </p:sp>
      <p:sp>
        <p:nvSpPr>
          <p:cNvPr id="34" name="Text Placeholder 40"/>
          <p:cNvSpPr>
            <a:spLocks noGrp="1"/>
          </p:cNvSpPr>
          <p:nvPr>
            <p:ph type="body" sz="quarter" idx="10" hasCustomPrompt="1"/>
          </p:nvPr>
        </p:nvSpPr>
        <p:spPr>
          <a:xfrm>
            <a:off x="4134813" y="5931748"/>
            <a:ext cx="6360774" cy="461010"/>
          </a:xfrm>
        </p:spPr>
        <p:txBody>
          <a:bodyPr/>
          <a:lstStyle>
            <a:lvl1pPr marL="0" indent="0" algn="ctr">
              <a:buFontTx/>
              <a:buNone/>
              <a:defRPr lang="en-US" sz="2600" b="0" kern="1200" dirty="0">
                <a:solidFill>
                  <a:schemeClr val="bg1"/>
                </a:solidFill>
                <a:latin typeface="+mj-lt"/>
                <a:ea typeface="+mn-ea"/>
                <a:cs typeface="+mn-cs"/>
              </a:defRPr>
            </a:lvl1pPr>
            <a:lvl2pPr marL="0" indent="0">
              <a:buFontTx/>
              <a:buNone/>
              <a:defRPr lang="en-US" sz="2900" kern="1200" dirty="0" smtClean="0">
                <a:solidFill>
                  <a:schemeClr val="bg1"/>
                </a:solidFill>
                <a:latin typeface="+mj-lt"/>
                <a:ea typeface="+mn-ea"/>
                <a:cs typeface="+mn-cs"/>
              </a:defRPr>
            </a:lvl2pPr>
            <a:lvl3pPr marL="0" indent="0">
              <a:buFontTx/>
              <a:buNone/>
              <a:defRPr lang="en-US" sz="2900" kern="1200" dirty="0" smtClean="0">
                <a:solidFill>
                  <a:schemeClr val="bg1"/>
                </a:solidFill>
                <a:latin typeface="+mj-lt"/>
                <a:ea typeface="+mn-ea"/>
                <a:cs typeface="+mn-cs"/>
              </a:defRPr>
            </a:lvl3pPr>
            <a:lvl4pPr marL="0" indent="0">
              <a:buFontTx/>
              <a:buNone/>
              <a:defRPr lang="en-US" sz="2900" kern="1200" dirty="0" smtClean="0">
                <a:solidFill>
                  <a:schemeClr val="bg1"/>
                </a:solidFill>
                <a:latin typeface="+mj-lt"/>
                <a:ea typeface="+mn-ea"/>
                <a:cs typeface="+mn-cs"/>
              </a:defRPr>
            </a:lvl4pPr>
            <a:lvl5pPr marL="0" indent="0">
              <a:buFontTx/>
              <a:buNone/>
              <a:defRPr lang="en-US" sz="29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35" name="Text Placeholder 43"/>
          <p:cNvSpPr>
            <a:spLocks noGrp="1"/>
          </p:cNvSpPr>
          <p:nvPr>
            <p:ph type="body" sz="quarter" idx="11" hasCustomPrompt="1"/>
          </p:nvPr>
        </p:nvSpPr>
        <p:spPr>
          <a:xfrm>
            <a:off x="4129202" y="6488431"/>
            <a:ext cx="6371997" cy="461010"/>
          </a:xfrm>
        </p:spPr>
        <p:txBody>
          <a:bodyPr/>
          <a:lstStyle>
            <a:lvl1pPr marL="0" indent="0" algn="ctr">
              <a:buFontTx/>
              <a:buNone/>
              <a:defRPr lang="en-US" sz="2000" b="0" kern="1200" dirty="0">
                <a:solidFill>
                  <a:schemeClr val="bg1"/>
                </a:solidFill>
                <a:latin typeface="+mj-lt"/>
                <a:ea typeface="+mn-ea"/>
                <a:cs typeface="+mn-cs"/>
              </a:defRPr>
            </a:lvl1pPr>
            <a:lvl2pPr>
              <a:defRPr lang="en-US" sz="2900" kern="1200" dirty="0" smtClean="0">
                <a:solidFill>
                  <a:schemeClr val="bg1"/>
                </a:solidFill>
                <a:latin typeface="+mj-lt"/>
                <a:ea typeface="+mn-ea"/>
                <a:cs typeface="+mn-cs"/>
              </a:defRPr>
            </a:lvl2pPr>
            <a:lvl3pPr>
              <a:defRPr lang="en-US" sz="2900" kern="1200" dirty="0" smtClean="0">
                <a:solidFill>
                  <a:schemeClr val="bg1"/>
                </a:solidFill>
                <a:latin typeface="+mj-lt"/>
                <a:ea typeface="+mn-ea"/>
                <a:cs typeface="+mn-cs"/>
              </a:defRPr>
            </a:lvl3pPr>
            <a:lvl4pPr>
              <a:defRPr lang="en-US" sz="2900" kern="1200" dirty="0" smtClean="0">
                <a:solidFill>
                  <a:schemeClr val="bg1"/>
                </a:solidFill>
                <a:latin typeface="+mj-lt"/>
                <a:ea typeface="+mn-ea"/>
                <a:cs typeface="+mn-cs"/>
              </a:defRPr>
            </a:lvl4pPr>
            <a:lvl5pPr>
              <a:defRPr lang="en-US" sz="2900" kern="1200" dirty="0" smtClean="0">
                <a:solidFill>
                  <a:schemeClr val="bg1"/>
                </a:solidFill>
                <a:latin typeface="+mj-lt"/>
                <a:ea typeface="+mn-ea"/>
                <a:cs typeface="+mn-cs"/>
              </a:defRPr>
            </a:lvl5pPr>
          </a:lstStyle>
          <a:p>
            <a:pPr lvl="0"/>
            <a:r>
              <a:rPr lang="en-US" dirty="0" smtClean="0"/>
              <a:t>Date</a:t>
            </a:r>
            <a:endParaRPr lang="en-US" dirty="0"/>
          </a:p>
        </p:txBody>
      </p:sp>
      <p:sp>
        <p:nvSpPr>
          <p:cNvPr id="53" name="Rectangle 4"/>
          <p:cNvSpPr>
            <a:spLocks noChangeArrowheads="1"/>
          </p:cNvSpPr>
          <p:nvPr userDrawn="1"/>
        </p:nvSpPr>
        <p:spPr bwMode="ltGray">
          <a:xfrm>
            <a:off x="402198" y="7903496"/>
            <a:ext cx="5472824" cy="256957"/>
          </a:xfrm>
          <a:prstGeom prst="rect">
            <a:avLst/>
          </a:prstGeom>
          <a:noFill/>
          <a:ln w="9525">
            <a:noFill/>
            <a:miter lim="800000"/>
            <a:headEnd/>
            <a:tailEnd/>
          </a:ln>
          <a:effectLst/>
        </p:spPr>
        <p:txBody>
          <a:bodyPr wrap="square" lIns="117314" tIns="58656" rIns="117314" bIns="58656" anchor="b" anchorCtr="0">
            <a:spAutoFit/>
          </a:bodyPr>
          <a:lstStyle/>
          <a:p>
            <a:pPr algn="l" defTabSz="1163353" rtl="0"/>
            <a:r>
              <a:rPr lang="en-US" sz="900" kern="1200" dirty="0">
                <a:solidFill>
                  <a:srgbClr val="C0C0C0"/>
                </a:solidFill>
                <a:latin typeface="Arial"/>
                <a:ea typeface="+mn-ea"/>
                <a:cs typeface="+mn-cs"/>
              </a:rPr>
              <a:t>© </a:t>
            </a:r>
            <a:r>
              <a:rPr lang="en-US" sz="900" kern="1200" dirty="0" smtClean="0">
                <a:solidFill>
                  <a:srgbClr val="C0C0C0"/>
                </a:solidFill>
                <a:latin typeface="Arial"/>
                <a:ea typeface="+mn-ea"/>
                <a:cs typeface="+mn-cs"/>
              </a:rPr>
              <a:t>2013 </a:t>
            </a:r>
            <a:r>
              <a:rPr lang="en-US" sz="900" kern="1200" dirty="0">
                <a:solidFill>
                  <a:srgbClr val="C0C0C0"/>
                </a:solidFill>
                <a:latin typeface="Arial"/>
                <a:ea typeface="+mn-ea"/>
                <a:cs typeface="+mn-cs"/>
              </a:rPr>
              <a:t>Cisco and/or its affiliates. All rights reserved.</a:t>
            </a:r>
          </a:p>
        </p:txBody>
      </p:sp>
      <p:sp>
        <p:nvSpPr>
          <p:cNvPr id="54" name="Rectangle 5"/>
          <p:cNvSpPr>
            <a:spLocks noChangeArrowheads="1"/>
          </p:cNvSpPr>
          <p:nvPr userDrawn="1"/>
        </p:nvSpPr>
        <p:spPr bwMode="ltGray">
          <a:xfrm>
            <a:off x="12849108" y="7901415"/>
            <a:ext cx="871934" cy="256957"/>
          </a:xfrm>
          <a:prstGeom prst="rect">
            <a:avLst/>
          </a:prstGeom>
          <a:noFill/>
          <a:ln w="9525">
            <a:noFill/>
            <a:miter lim="800000"/>
            <a:headEnd/>
            <a:tailEnd/>
          </a:ln>
          <a:effectLst/>
        </p:spPr>
        <p:txBody>
          <a:bodyPr wrap="none" lIns="117314" tIns="58656" rIns="117314" bIns="58656" anchor="b">
            <a:spAutoFit/>
          </a:bodyPr>
          <a:lstStyle/>
          <a:p>
            <a:pPr algn="r" defTabSz="1163353" rtl="0"/>
            <a:r>
              <a:rPr lang="en-US" sz="900" kern="1200" dirty="0">
                <a:solidFill>
                  <a:srgbClr val="C0C0C0"/>
                </a:solidFill>
                <a:latin typeface="Arial"/>
                <a:ea typeface="+mn-ea"/>
                <a:cs typeface="+mn-cs"/>
              </a:rPr>
              <a:t>Cisco </a:t>
            </a:r>
            <a:r>
              <a:rPr lang="en-US" sz="900" kern="1200" dirty="0" smtClean="0">
                <a:solidFill>
                  <a:srgbClr val="C0C0C0"/>
                </a:solidFill>
                <a:latin typeface="Arial"/>
                <a:ea typeface="+mn-ea"/>
                <a:cs typeface="+mn-cs"/>
              </a:rPr>
              <a:t>Public</a:t>
            </a:r>
            <a:endParaRPr lang="en-US" sz="900" kern="1200" dirty="0">
              <a:solidFill>
                <a:srgbClr val="C0C0C0"/>
              </a:solidFill>
              <a:latin typeface="Arial"/>
              <a:ea typeface="+mn-ea"/>
              <a:cs typeface="+mn-cs"/>
            </a:endParaRPr>
          </a:p>
        </p:txBody>
      </p:sp>
      <p:sp>
        <p:nvSpPr>
          <p:cNvPr id="55" name="Rectangle 7"/>
          <p:cNvSpPr>
            <a:spLocks noChangeArrowheads="1"/>
          </p:cNvSpPr>
          <p:nvPr userDrawn="1"/>
        </p:nvSpPr>
        <p:spPr bwMode="ltGray">
          <a:xfrm>
            <a:off x="13862674" y="7896490"/>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rtl="0"/>
            <a:fld id="{DFCF27A5-1A5B-48D3-A060-2758FFBB1ADD}" type="slidenum">
              <a:rPr lang="en-US" sz="900" kern="1200">
                <a:solidFill>
                  <a:srgbClr val="C0C0C0"/>
                </a:solidFill>
                <a:latin typeface="Arial"/>
                <a:ea typeface="+mn-ea"/>
                <a:cs typeface="+mn-cs"/>
              </a:rPr>
              <a:pPr algn="r" defTabSz="1163353" rtl="0"/>
              <a:t>‹#›</a:t>
            </a:fld>
            <a:endParaRPr lang="en-US" sz="900" kern="1200" dirty="0">
              <a:solidFill>
                <a:srgbClr val="C0C0C0"/>
              </a:solidFill>
              <a:latin typeface="Arial"/>
              <a:ea typeface="+mn-ea"/>
              <a:cs typeface="+mn-cs"/>
            </a:endParaRPr>
          </a:p>
        </p:txBody>
      </p:sp>
      <p:grpSp>
        <p:nvGrpSpPr>
          <p:cNvPr id="25" name="Group 67"/>
          <p:cNvGrpSpPr>
            <a:grpSpLocks noChangeAspect="1"/>
          </p:cNvGrpSpPr>
          <p:nvPr userDrawn="1"/>
        </p:nvGrpSpPr>
        <p:grpSpPr>
          <a:xfrm>
            <a:off x="6813610" y="7315200"/>
            <a:ext cx="1003180" cy="530352"/>
            <a:chOff x="609600" y="528537"/>
            <a:chExt cx="1444734" cy="763789"/>
          </a:xfrm>
          <a:solidFill>
            <a:schemeClr val="bg1"/>
          </a:solidFill>
        </p:grpSpPr>
        <p:sp>
          <p:nvSpPr>
            <p:cNvPr id="26" name="Rectangle 25"/>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27" name="Freeform 26"/>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29" name="Freeform 28"/>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30" name="Freeform 29"/>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31" name="Freeform 30"/>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36" name="Freeform 35"/>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41" name="Freeform 4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44" name="Freeform 4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56" name="Freeform 55"/>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57" name="Freeform 56"/>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58" name="Freeform 57"/>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59" name="Freeform 58"/>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60" name="Freeform 59"/>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61" name="Freeform 60"/>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2554381" y="7901415"/>
            <a:ext cx="1166661" cy="256957"/>
          </a:xfrm>
          <a:prstGeom prst="rect">
            <a:avLst/>
          </a:prstGeom>
          <a:noFill/>
          <a:ln w="9525">
            <a:noFill/>
            <a:miter lim="800000"/>
            <a:headEnd/>
            <a:tailEnd/>
          </a:ln>
          <a:effectLst/>
        </p:spPr>
        <p:txBody>
          <a:bodyPr wrap="none" lIns="117314" tIns="58656" rIns="117314" bIns="58656" anchor="b">
            <a:spAutoFit/>
          </a:bodyPr>
          <a:lstStyle/>
          <a:p>
            <a:pPr algn="r" defTabSz="1163353" rtl="0"/>
            <a:r>
              <a:rPr lang="en-US" sz="900" kern="1200" dirty="0">
                <a:solidFill>
                  <a:srgbClr val="C0C0C0"/>
                </a:solidFill>
                <a:latin typeface="Arial"/>
                <a:ea typeface="+mn-ea"/>
                <a:cs typeface="+mn-cs"/>
              </a:rPr>
              <a:t>Cisco Confidential</a:t>
            </a:r>
          </a:p>
        </p:txBody>
      </p:sp>
      <p:sp>
        <p:nvSpPr>
          <p:cNvPr id="5" name="Rectangle 4"/>
          <p:cNvSpPr>
            <a:spLocks noChangeArrowheads="1"/>
          </p:cNvSpPr>
          <p:nvPr userDrawn="1"/>
        </p:nvSpPr>
        <p:spPr bwMode="ltGray">
          <a:xfrm>
            <a:off x="402198" y="7903496"/>
            <a:ext cx="5472824" cy="256957"/>
          </a:xfrm>
          <a:prstGeom prst="rect">
            <a:avLst/>
          </a:prstGeom>
          <a:noFill/>
          <a:ln w="9525">
            <a:noFill/>
            <a:miter lim="800000"/>
            <a:headEnd/>
            <a:tailEnd/>
          </a:ln>
          <a:effectLst/>
        </p:spPr>
        <p:txBody>
          <a:bodyPr wrap="square" lIns="117314" tIns="58656" rIns="117314" bIns="58656" anchor="b" anchorCtr="0">
            <a:spAutoFit/>
          </a:bodyPr>
          <a:lstStyle/>
          <a:p>
            <a:pPr algn="l" defTabSz="1163353" rtl="0"/>
            <a:r>
              <a:rPr lang="en-US" sz="900" kern="1200" dirty="0">
                <a:solidFill>
                  <a:srgbClr val="C0C0C0"/>
                </a:solidFill>
                <a:latin typeface="Arial"/>
                <a:ea typeface="+mn-ea"/>
                <a:cs typeface="+mn-cs"/>
              </a:rPr>
              <a:t>© 2011 Cisco and/or its affiliates. All rights reserved.</a:t>
            </a:r>
          </a:p>
        </p:txBody>
      </p:sp>
      <p:sp>
        <p:nvSpPr>
          <p:cNvPr id="6" name="Rectangle 7"/>
          <p:cNvSpPr>
            <a:spLocks noChangeArrowheads="1"/>
          </p:cNvSpPr>
          <p:nvPr userDrawn="1"/>
        </p:nvSpPr>
        <p:spPr bwMode="ltGray">
          <a:xfrm>
            <a:off x="13862674" y="7896490"/>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rtl="0"/>
            <a:fld id="{DFCF27A5-1A5B-48D3-A060-2758FFBB1ADD}" type="slidenum">
              <a:rPr lang="en-US" sz="900" kern="1200">
                <a:solidFill>
                  <a:srgbClr val="C0C0C0"/>
                </a:solidFill>
                <a:latin typeface="Arial"/>
                <a:ea typeface="+mn-ea"/>
                <a:cs typeface="+mn-cs"/>
              </a:rPr>
              <a:pPr algn="r" defTabSz="1163353" rtl="0"/>
              <a:t>‹#›</a:t>
            </a:fld>
            <a:endParaRPr lang="en-US" sz="900" kern="1200" dirty="0">
              <a:solidFill>
                <a:srgbClr val="C0C0C0"/>
              </a:solidFill>
              <a:latin typeface="Arial"/>
              <a:ea typeface="+mn-ea"/>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7" name="Picture 16" descr="first slide_v5 bkg only.jpg"/>
          <p:cNvPicPr>
            <a:picLocks noChangeAspect="1"/>
          </p:cNvPicPr>
          <p:nvPr userDrawn="1"/>
        </p:nvPicPr>
        <p:blipFill>
          <a:blip r:embed="rId2"/>
          <a:stretch>
            <a:fillRect/>
          </a:stretch>
        </p:blipFill>
        <p:spPr>
          <a:xfrm>
            <a:off x="0" y="0"/>
            <a:ext cx="14630400" cy="8229600"/>
          </a:xfrm>
          <a:prstGeom prst="rect">
            <a:avLst/>
          </a:prstGeom>
        </p:spPr>
      </p:pic>
      <p:sp>
        <p:nvSpPr>
          <p:cNvPr id="20" name="Rectangle 19"/>
          <p:cNvSpPr>
            <a:spLocks noChangeArrowheads="1"/>
          </p:cNvSpPr>
          <p:nvPr/>
        </p:nvSpPr>
        <p:spPr bwMode="black">
          <a:xfrm>
            <a:off x="6997924" y="7013460"/>
            <a:ext cx="66309" cy="188419"/>
          </a:xfrm>
          <a:prstGeom prst="rect">
            <a:avLst/>
          </a:prstGeom>
          <a:solidFill>
            <a:schemeClr val="bg1"/>
          </a:solidFill>
          <a:ln w="9525">
            <a:noFill/>
            <a:miter lim="800000"/>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21" name="Freeform 20"/>
          <p:cNvSpPr>
            <a:spLocks/>
          </p:cNvSpPr>
          <p:nvPr/>
        </p:nvSpPr>
        <p:spPr bwMode="black">
          <a:xfrm>
            <a:off x="7384209" y="7008243"/>
            <a:ext cx="191986" cy="19885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22" name="Freeform 21"/>
          <p:cNvSpPr>
            <a:spLocks/>
          </p:cNvSpPr>
          <p:nvPr/>
        </p:nvSpPr>
        <p:spPr bwMode="black">
          <a:xfrm>
            <a:off x="6720354" y="7008243"/>
            <a:ext cx="191986" cy="19885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23" name="Freeform 22"/>
          <p:cNvSpPr>
            <a:spLocks noEditPoints="1"/>
          </p:cNvSpPr>
          <p:nvPr userDrawn="1"/>
        </p:nvSpPr>
        <p:spPr bwMode="black">
          <a:xfrm>
            <a:off x="7645587" y="7008243"/>
            <a:ext cx="263691" cy="19885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24" name="Freeform 23"/>
          <p:cNvSpPr>
            <a:spLocks/>
          </p:cNvSpPr>
          <p:nvPr/>
        </p:nvSpPr>
        <p:spPr bwMode="black">
          <a:xfrm>
            <a:off x="7149815" y="7008243"/>
            <a:ext cx="171939" cy="19885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25" name="Freeform 24"/>
          <p:cNvSpPr>
            <a:spLocks/>
          </p:cNvSpPr>
          <p:nvPr/>
        </p:nvSpPr>
        <p:spPr bwMode="black">
          <a:xfrm>
            <a:off x="6588508" y="6785038"/>
            <a:ext cx="62453" cy="96818"/>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26" name="Freeform 25"/>
          <p:cNvSpPr>
            <a:spLocks/>
          </p:cNvSpPr>
          <p:nvPr/>
        </p:nvSpPr>
        <p:spPr bwMode="black">
          <a:xfrm>
            <a:off x="6763530" y="6720106"/>
            <a:ext cx="62453" cy="161750"/>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27" name="Freeform 26"/>
          <p:cNvSpPr>
            <a:spLocks/>
          </p:cNvSpPr>
          <p:nvPr/>
        </p:nvSpPr>
        <p:spPr bwMode="black">
          <a:xfrm>
            <a:off x="6935471" y="6630825"/>
            <a:ext cx="62453" cy="297992"/>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28" name="Freeform 27"/>
          <p:cNvSpPr>
            <a:spLocks/>
          </p:cNvSpPr>
          <p:nvPr/>
        </p:nvSpPr>
        <p:spPr bwMode="black">
          <a:xfrm>
            <a:off x="7110494" y="6720106"/>
            <a:ext cx="62453" cy="161750"/>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29" name="Freeform 28"/>
          <p:cNvSpPr>
            <a:spLocks/>
          </p:cNvSpPr>
          <p:nvPr/>
        </p:nvSpPr>
        <p:spPr bwMode="black">
          <a:xfrm>
            <a:off x="7281662" y="6785038"/>
            <a:ext cx="66309" cy="9681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30" name="Freeform 29"/>
          <p:cNvSpPr>
            <a:spLocks/>
          </p:cNvSpPr>
          <p:nvPr/>
        </p:nvSpPr>
        <p:spPr bwMode="black">
          <a:xfrm>
            <a:off x="7456686" y="6720106"/>
            <a:ext cx="63224" cy="16175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31" name="Freeform 30"/>
          <p:cNvSpPr>
            <a:spLocks/>
          </p:cNvSpPr>
          <p:nvPr/>
        </p:nvSpPr>
        <p:spPr bwMode="black">
          <a:xfrm>
            <a:off x="7631710" y="6630825"/>
            <a:ext cx="63224" cy="297992"/>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32" name="Freeform 31"/>
          <p:cNvSpPr>
            <a:spLocks/>
          </p:cNvSpPr>
          <p:nvPr/>
        </p:nvSpPr>
        <p:spPr bwMode="black">
          <a:xfrm>
            <a:off x="7803647" y="6720106"/>
            <a:ext cx="63224" cy="16175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
        <p:nvSpPr>
          <p:cNvPr id="33" name="Freeform 32"/>
          <p:cNvSpPr>
            <a:spLocks/>
          </p:cNvSpPr>
          <p:nvPr/>
        </p:nvSpPr>
        <p:spPr bwMode="black">
          <a:xfrm>
            <a:off x="7978671" y="6785038"/>
            <a:ext cx="63224" cy="9681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130622" tIns="65311" rIns="130622" bIns="65311"/>
          <a:lstStyle/>
          <a:p>
            <a:pPr algn="l" defTabSz="1306220" rtl="0"/>
            <a:endParaRPr lang="en-US" sz="2600" kern="1200" dirty="0">
              <a:solidFill>
                <a:srgbClr val="0096D6"/>
              </a:solidFill>
              <a:latin typeface="Arial"/>
              <a:ea typeface="+mn-ea"/>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8" name="Picture 17" descr="first slide_v5 bkg only.jpg"/>
          <p:cNvPicPr>
            <a:picLocks noChangeAspect="1"/>
          </p:cNvPicPr>
          <p:nvPr userDrawn="1"/>
        </p:nvPicPr>
        <p:blipFill>
          <a:blip r:embed="rId2"/>
          <a:stretch>
            <a:fillRect/>
          </a:stretch>
        </p:blipFill>
        <p:spPr>
          <a:xfrm>
            <a:off x="0" y="0"/>
            <a:ext cx="14630400" cy="8229600"/>
          </a:xfrm>
          <a:prstGeom prst="rect">
            <a:avLst/>
          </a:prstGeom>
        </p:spPr>
      </p:pic>
      <p:sp>
        <p:nvSpPr>
          <p:cNvPr id="34" name="TextBox 33"/>
          <p:cNvSpPr txBox="1"/>
          <p:nvPr userDrawn="1"/>
        </p:nvSpPr>
        <p:spPr>
          <a:xfrm>
            <a:off x="1031506" y="3672586"/>
            <a:ext cx="3498655" cy="916728"/>
          </a:xfrm>
          <a:prstGeom prst="rect">
            <a:avLst/>
          </a:prstGeom>
          <a:noFill/>
        </p:spPr>
        <p:txBody>
          <a:bodyPr wrap="none" lIns="130622" tIns="65311" rIns="130622" bIns="65311" rtlCol="0">
            <a:spAutoFit/>
          </a:bodyPr>
          <a:lstStyle/>
          <a:p>
            <a:pPr algn="l" defTabSz="1306220" rtl="0"/>
            <a:r>
              <a:rPr lang="en-US" sz="5100" kern="1200" dirty="0">
                <a:solidFill>
                  <a:srgbClr val="FFFFFF"/>
                </a:solidFill>
                <a:latin typeface="Arial"/>
                <a:ea typeface="+mn-ea"/>
                <a:cs typeface="+mn-cs"/>
              </a:rPr>
              <a:t>Thank you.</a:t>
            </a:r>
          </a:p>
        </p:txBody>
      </p:sp>
      <p:sp>
        <p:nvSpPr>
          <p:cNvPr id="19" name="Rectangle 18"/>
          <p:cNvSpPr>
            <a:spLocks noChangeArrowheads="1"/>
          </p:cNvSpPr>
          <p:nvPr userDrawn="1"/>
        </p:nvSpPr>
        <p:spPr bwMode="black">
          <a:xfrm>
            <a:off x="10355984" y="4340581"/>
            <a:ext cx="116616" cy="441827"/>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35" name="Freeform 34"/>
          <p:cNvSpPr>
            <a:spLocks/>
          </p:cNvSpPr>
          <p:nvPr userDrawn="1"/>
        </p:nvSpPr>
        <p:spPr bwMode="black">
          <a:xfrm>
            <a:off x="11035337" y="4329583"/>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6" name="Freeform 35"/>
          <p:cNvSpPr>
            <a:spLocks/>
          </p:cNvSpPr>
          <p:nvPr userDrawn="1"/>
        </p:nvSpPr>
        <p:spPr bwMode="black">
          <a:xfrm>
            <a:off x="9867826" y="4329583"/>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7" name="Freeform 36"/>
          <p:cNvSpPr>
            <a:spLocks noEditPoints="1"/>
          </p:cNvSpPr>
          <p:nvPr userDrawn="1"/>
        </p:nvSpPr>
        <p:spPr bwMode="black">
          <a:xfrm>
            <a:off x="11495018" y="4329583"/>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38" name="Freeform 37"/>
          <p:cNvSpPr>
            <a:spLocks/>
          </p:cNvSpPr>
          <p:nvPr userDrawn="1"/>
        </p:nvSpPr>
        <p:spPr bwMode="black">
          <a:xfrm>
            <a:off x="10623112" y="4329583"/>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9" name="Freeform 38"/>
          <p:cNvSpPr>
            <a:spLocks/>
          </p:cNvSpPr>
          <p:nvPr userDrawn="1"/>
        </p:nvSpPr>
        <p:spPr bwMode="black">
          <a:xfrm>
            <a:off x="9635950" y="3714418"/>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0" name="Freeform 39"/>
          <p:cNvSpPr>
            <a:spLocks/>
          </p:cNvSpPr>
          <p:nvPr userDrawn="1"/>
        </p:nvSpPr>
        <p:spPr bwMode="black">
          <a:xfrm>
            <a:off x="9943759" y="35621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1" name="Freeform 40"/>
          <p:cNvSpPr>
            <a:spLocks/>
          </p:cNvSpPr>
          <p:nvPr userDrawn="1"/>
        </p:nvSpPr>
        <p:spPr bwMode="black">
          <a:xfrm>
            <a:off x="10246149" y="33528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2" name="Freeform 41"/>
          <p:cNvSpPr>
            <a:spLocks/>
          </p:cNvSpPr>
          <p:nvPr userDrawn="1"/>
        </p:nvSpPr>
        <p:spPr bwMode="black">
          <a:xfrm>
            <a:off x="10553958" y="3562159"/>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3" name="Freeform 42"/>
          <p:cNvSpPr>
            <a:spLocks/>
          </p:cNvSpPr>
          <p:nvPr userDrawn="1"/>
        </p:nvSpPr>
        <p:spPr bwMode="black">
          <a:xfrm>
            <a:off x="10854989" y="3714418"/>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4" name="Freeform 43"/>
          <p:cNvSpPr>
            <a:spLocks/>
          </p:cNvSpPr>
          <p:nvPr userDrawn="1"/>
        </p:nvSpPr>
        <p:spPr bwMode="black">
          <a:xfrm>
            <a:off x="11162801" y="3562159"/>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5" name="Freeform 44"/>
          <p:cNvSpPr>
            <a:spLocks/>
          </p:cNvSpPr>
          <p:nvPr userDrawn="1"/>
        </p:nvSpPr>
        <p:spPr bwMode="black">
          <a:xfrm>
            <a:off x="11470613" y="3352801"/>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6" name="Freeform 45"/>
          <p:cNvSpPr>
            <a:spLocks/>
          </p:cNvSpPr>
          <p:nvPr userDrawn="1"/>
        </p:nvSpPr>
        <p:spPr bwMode="black">
          <a:xfrm>
            <a:off x="11772997" y="3562159"/>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7" name="Freeform 46"/>
          <p:cNvSpPr>
            <a:spLocks/>
          </p:cNvSpPr>
          <p:nvPr userDrawn="1"/>
        </p:nvSpPr>
        <p:spPr bwMode="black">
          <a:xfrm>
            <a:off x="12080809" y="3714418"/>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8" name="Rectangle 47"/>
          <p:cNvSpPr>
            <a:spLocks noChangeArrowheads="1"/>
          </p:cNvSpPr>
          <p:nvPr userDrawn="1"/>
        </p:nvSpPr>
        <p:spPr bwMode="black">
          <a:xfrm>
            <a:off x="10355984" y="4340581"/>
            <a:ext cx="116616" cy="441827"/>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49" name="Freeform 48"/>
          <p:cNvSpPr>
            <a:spLocks/>
          </p:cNvSpPr>
          <p:nvPr userDrawn="1"/>
        </p:nvSpPr>
        <p:spPr bwMode="black">
          <a:xfrm>
            <a:off x="11035337" y="4329583"/>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50" name="Freeform 49"/>
          <p:cNvSpPr>
            <a:spLocks/>
          </p:cNvSpPr>
          <p:nvPr userDrawn="1"/>
        </p:nvSpPr>
        <p:spPr bwMode="black">
          <a:xfrm>
            <a:off x="9867826" y="4329583"/>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51" name="Freeform 50"/>
          <p:cNvSpPr>
            <a:spLocks noEditPoints="1"/>
          </p:cNvSpPr>
          <p:nvPr userDrawn="1"/>
        </p:nvSpPr>
        <p:spPr bwMode="black">
          <a:xfrm>
            <a:off x="11495018" y="4329583"/>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52" name="Freeform 51"/>
          <p:cNvSpPr>
            <a:spLocks/>
          </p:cNvSpPr>
          <p:nvPr userDrawn="1"/>
        </p:nvSpPr>
        <p:spPr bwMode="black">
          <a:xfrm>
            <a:off x="10623112" y="4329583"/>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53" name="Freeform 52"/>
          <p:cNvSpPr>
            <a:spLocks/>
          </p:cNvSpPr>
          <p:nvPr userDrawn="1"/>
        </p:nvSpPr>
        <p:spPr bwMode="black">
          <a:xfrm>
            <a:off x="9635950" y="3714418"/>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54" name="Freeform 53"/>
          <p:cNvSpPr>
            <a:spLocks/>
          </p:cNvSpPr>
          <p:nvPr userDrawn="1"/>
        </p:nvSpPr>
        <p:spPr bwMode="black">
          <a:xfrm>
            <a:off x="9943759" y="35621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55" name="Freeform 54"/>
          <p:cNvSpPr>
            <a:spLocks/>
          </p:cNvSpPr>
          <p:nvPr userDrawn="1"/>
        </p:nvSpPr>
        <p:spPr bwMode="black">
          <a:xfrm>
            <a:off x="10246149" y="33528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56" name="Freeform 55"/>
          <p:cNvSpPr>
            <a:spLocks/>
          </p:cNvSpPr>
          <p:nvPr userDrawn="1"/>
        </p:nvSpPr>
        <p:spPr bwMode="black">
          <a:xfrm>
            <a:off x="10553958" y="3562159"/>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57" name="Freeform 56"/>
          <p:cNvSpPr>
            <a:spLocks/>
          </p:cNvSpPr>
          <p:nvPr userDrawn="1"/>
        </p:nvSpPr>
        <p:spPr bwMode="black">
          <a:xfrm>
            <a:off x="10854989" y="3714418"/>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58" name="Freeform 57"/>
          <p:cNvSpPr>
            <a:spLocks/>
          </p:cNvSpPr>
          <p:nvPr userDrawn="1"/>
        </p:nvSpPr>
        <p:spPr bwMode="black">
          <a:xfrm>
            <a:off x="11162801" y="3562159"/>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59" name="Freeform 58"/>
          <p:cNvSpPr>
            <a:spLocks/>
          </p:cNvSpPr>
          <p:nvPr userDrawn="1"/>
        </p:nvSpPr>
        <p:spPr bwMode="black">
          <a:xfrm>
            <a:off x="11470613" y="3352801"/>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60" name="Freeform 59"/>
          <p:cNvSpPr>
            <a:spLocks/>
          </p:cNvSpPr>
          <p:nvPr userDrawn="1"/>
        </p:nvSpPr>
        <p:spPr bwMode="black">
          <a:xfrm>
            <a:off x="11772997" y="3562159"/>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61" name="Freeform 60"/>
          <p:cNvSpPr>
            <a:spLocks/>
          </p:cNvSpPr>
          <p:nvPr userDrawn="1"/>
        </p:nvSpPr>
        <p:spPr bwMode="black">
          <a:xfrm>
            <a:off x="12080809" y="3714418"/>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00"/>
                                        <p:tgtEl>
                                          <p:spTgt spid="4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700"/>
                                        <p:tgtEl>
                                          <p:spTgt spid="4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700"/>
                                        <p:tgtEl>
                                          <p:spTgt spid="4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700"/>
                                        <p:tgtEl>
                                          <p:spTgt spid="4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700"/>
                                        <p:tgtEl>
                                          <p:spTgt spid="4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700"/>
                                        <p:tgtEl>
                                          <p:spTgt spid="4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700"/>
                                        <p:tgtEl>
                                          <p:spTgt spid="4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3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par>
                          <p:cTn id="70" fill="hold">
                            <p:stCondLst>
                              <p:cond delay="3300"/>
                            </p:stCondLst>
                            <p:childTnLst>
                              <p:par>
                                <p:cTn id="71" presetID="10" presetClass="entr" presetSubtype="0" fill="hold" grpId="1"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700"/>
                                        <p:tgtEl>
                                          <p:spTgt spid="53"/>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700"/>
                                        <p:tgtEl>
                                          <p:spTgt spid="54"/>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700"/>
                                        <p:tgtEl>
                                          <p:spTgt spid="55"/>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700"/>
                                        <p:tgtEl>
                                          <p:spTgt spid="56"/>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700"/>
                                        <p:tgtEl>
                                          <p:spTgt spid="57"/>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700"/>
                                        <p:tgtEl>
                                          <p:spTgt spid="58"/>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700"/>
                                        <p:tgtEl>
                                          <p:spTgt spid="59"/>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60"/>
                                        </p:tgtEl>
                                        <p:attrNameLst>
                                          <p:attrName>style.visibility</p:attrName>
                                        </p:attrNameLst>
                                      </p:cBhvr>
                                      <p:to>
                                        <p:strVal val="visible"/>
                                      </p:to>
                                    </p:set>
                                    <p:animEffect transition="in" filter="fade">
                                      <p:cBhvr>
                                        <p:cTn id="94" dur="700"/>
                                        <p:tgtEl>
                                          <p:spTgt spid="60"/>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700"/>
                                        <p:tgtEl>
                                          <p:spTgt spid="61"/>
                                        </p:tgtEl>
                                      </p:cBhvr>
                                    </p:animEffect>
                                  </p:childTnLst>
                                </p:cTn>
                              </p:par>
                              <p:par>
                                <p:cTn id="98" presetID="42" presetClass="path" presetSubtype="0" accel="50000" decel="50000" fill="hold" grpId="0" nodeType="withEffect">
                                  <p:stCondLst>
                                    <p:cond delay="0"/>
                                  </p:stCondLst>
                                  <p:childTnLst>
                                    <p:animMotion origin="layout" path="M -4.72222E-6 3.7037E-7 L -4.72222E-6 0.09143 " pathEditMode="relative" rAng="0" ptsTypes="AA">
                                      <p:cBhvr>
                                        <p:cTn id="99" dur="700" spd="-100000" fill="hold"/>
                                        <p:tgtEl>
                                          <p:spTgt spid="53"/>
                                        </p:tgtEl>
                                        <p:attrNameLst>
                                          <p:attrName>ppt_x</p:attrName>
                                          <p:attrName>ppt_y</p:attrName>
                                        </p:attrNameLst>
                                      </p:cBhvr>
                                      <p:rCtr x="0" y="46"/>
                                    </p:animMotion>
                                  </p:childTnLst>
                                </p:cTn>
                              </p:par>
                              <p:par>
                                <p:cTn id="100" presetID="42" presetClass="path" presetSubtype="0" accel="50000" decel="50000" fill="hold" grpId="0" nodeType="withEffect">
                                  <p:stCondLst>
                                    <p:cond delay="0"/>
                                  </p:stCondLst>
                                  <p:childTnLst>
                                    <p:animMotion origin="layout" path="M 5E-6 3.7037E-6 L 5E-6 0.11157 " pathEditMode="relative" rAng="0" ptsTypes="AA">
                                      <p:cBhvr>
                                        <p:cTn id="101" dur="700" spd="-100000" fill="hold"/>
                                        <p:tgtEl>
                                          <p:spTgt spid="55"/>
                                        </p:tgtEl>
                                        <p:attrNameLst>
                                          <p:attrName>ppt_x</p:attrName>
                                          <p:attrName>ppt_y</p:attrName>
                                        </p:attrNameLst>
                                      </p:cBhvr>
                                      <p:rCtr x="0" y="56"/>
                                    </p:animMotion>
                                  </p:childTnLst>
                                </p:cTn>
                              </p:par>
                              <p:par>
                                <p:cTn id="102" presetID="42" presetClass="path" presetSubtype="0" accel="50000" decel="50000" fill="hold" grpId="0" nodeType="withEffect">
                                  <p:stCondLst>
                                    <p:cond delay="0"/>
                                  </p:stCondLst>
                                  <p:childTnLst>
                                    <p:animMotion origin="layout" path="M 4.72222E-6 4.81481E-6 L 4.72222E-6 0.09143 " pathEditMode="relative" rAng="0" ptsTypes="AA">
                                      <p:cBhvr>
                                        <p:cTn id="103" dur="700" spd="-100000" fill="hold"/>
                                        <p:tgtEl>
                                          <p:spTgt spid="57"/>
                                        </p:tgtEl>
                                        <p:attrNameLst>
                                          <p:attrName>ppt_x</p:attrName>
                                          <p:attrName>ppt_y</p:attrName>
                                        </p:attrNameLst>
                                      </p:cBhvr>
                                      <p:rCtr x="0" y="46"/>
                                    </p:animMotion>
                                  </p:childTnLst>
                                </p:cTn>
                              </p:par>
                              <p:par>
                                <p:cTn id="104" presetID="42" presetClass="path" presetSubtype="0" accel="50000" decel="50000" fill="hold" grpId="0" nodeType="withEffect">
                                  <p:stCondLst>
                                    <p:cond delay="0"/>
                                  </p:stCondLst>
                                  <p:childTnLst>
                                    <p:animMotion origin="layout" path="M -2.77778E-6 3.7037E-6 L -2.77778E-6 0.11157 " pathEditMode="relative" rAng="0" ptsTypes="AA">
                                      <p:cBhvr>
                                        <p:cTn id="105" dur="700" spd="-100000" fill="hold"/>
                                        <p:tgtEl>
                                          <p:spTgt spid="59"/>
                                        </p:tgtEl>
                                        <p:attrNameLst>
                                          <p:attrName>ppt_x</p:attrName>
                                          <p:attrName>ppt_y</p:attrName>
                                        </p:attrNameLst>
                                      </p:cBhvr>
                                      <p:rCtr x="0" y="56"/>
                                    </p:animMotion>
                                  </p:childTnLst>
                                </p:cTn>
                              </p:par>
                              <p:par>
                                <p:cTn id="106" presetID="42" presetClass="path" presetSubtype="0" accel="50000" decel="50000" fill="hold" grpId="0" nodeType="withEffect">
                                  <p:stCondLst>
                                    <p:cond delay="0"/>
                                  </p:stCondLst>
                                  <p:childTnLst>
                                    <p:animMotion origin="layout" path="M 5.55556E-7 4.81481E-6 L 5.55556E-7 0.09143 " pathEditMode="relative" rAng="0" ptsTypes="AA">
                                      <p:cBhvr>
                                        <p:cTn id="107" dur="700" spd="-100000" fill="hold"/>
                                        <p:tgtEl>
                                          <p:spTgt spid="61"/>
                                        </p:tgtEl>
                                        <p:attrNameLst>
                                          <p:attrName>ppt_x</p:attrName>
                                          <p:attrName>ppt_y</p:attrName>
                                        </p:attrNameLst>
                                      </p:cBhvr>
                                      <p:rCtr x="0" y="46"/>
                                    </p:animMotion>
                                  </p:childTnLst>
                                </p:cTn>
                              </p:par>
                              <p:par>
                                <p:cTn id="108" presetID="64" presetClass="path" presetSubtype="0" accel="50000" decel="50000" fill="hold" grpId="0" nodeType="withEffect">
                                  <p:stCondLst>
                                    <p:cond delay="0"/>
                                  </p:stCondLst>
                                  <p:childTnLst>
                                    <p:animMotion origin="layout" path="M 4.72222E-6 3.33333E-6 L 4.72222E-6 -0.10764 " pathEditMode="relative" rAng="0" ptsTypes="AA">
                                      <p:cBhvr>
                                        <p:cTn id="109" dur="700" spd="-100000" fill="hold"/>
                                        <p:tgtEl>
                                          <p:spTgt spid="54"/>
                                        </p:tgtEl>
                                        <p:attrNameLst>
                                          <p:attrName>ppt_x</p:attrName>
                                          <p:attrName>ppt_y</p:attrName>
                                        </p:attrNameLst>
                                      </p:cBhvr>
                                      <p:rCtr x="0" y="-54"/>
                                    </p:animMotion>
                                  </p:childTnLst>
                                </p:cTn>
                              </p:par>
                              <p:par>
                                <p:cTn id="110" presetID="64" presetClass="path" presetSubtype="0" accel="50000" decel="50000" fill="hold" grpId="0" nodeType="withEffect">
                                  <p:stCondLst>
                                    <p:cond delay="0"/>
                                  </p:stCondLst>
                                  <p:childTnLst>
                                    <p:animMotion origin="layout" path="M 4.44444E-6 3.33333E-6 L 4.44444E-6 -0.10764 " pathEditMode="relative" rAng="0" ptsTypes="AA">
                                      <p:cBhvr>
                                        <p:cTn id="111" dur="700" spd="-100000" fill="hold"/>
                                        <p:tgtEl>
                                          <p:spTgt spid="56"/>
                                        </p:tgtEl>
                                        <p:attrNameLst>
                                          <p:attrName>ppt_x</p:attrName>
                                          <p:attrName>ppt_y</p:attrName>
                                        </p:attrNameLst>
                                      </p:cBhvr>
                                      <p:rCtr x="0" y="-54"/>
                                    </p:animMotion>
                                  </p:childTnLst>
                                </p:cTn>
                              </p:par>
                              <p:par>
                                <p:cTn id="112" presetID="64" presetClass="path" presetSubtype="0" accel="50000" decel="50000" fill="hold" grpId="0" nodeType="withEffect">
                                  <p:stCondLst>
                                    <p:cond delay="0"/>
                                  </p:stCondLst>
                                  <p:childTnLst>
                                    <p:animMotion origin="layout" path="M -2.22222E-6 3.33333E-6 L -2.22222E-6 -0.10764 " pathEditMode="relative" rAng="0" ptsTypes="AA">
                                      <p:cBhvr>
                                        <p:cTn id="113" dur="700" spd="-100000" fill="hold"/>
                                        <p:tgtEl>
                                          <p:spTgt spid="58"/>
                                        </p:tgtEl>
                                        <p:attrNameLst>
                                          <p:attrName>ppt_x</p:attrName>
                                          <p:attrName>ppt_y</p:attrName>
                                        </p:attrNameLst>
                                      </p:cBhvr>
                                      <p:rCtr x="0" y="-54"/>
                                    </p:animMotion>
                                  </p:childTnLst>
                                </p:cTn>
                              </p:par>
                              <p:par>
                                <p:cTn id="114" presetID="64" presetClass="path" presetSubtype="0" accel="50000" decel="50000" fill="hold" grpId="0" nodeType="withEffect">
                                  <p:stCondLst>
                                    <p:cond delay="0"/>
                                  </p:stCondLst>
                                  <p:childTnLst>
                                    <p:animMotion origin="layout" path="M 1.11111E-6 3.33333E-6 L 1.11111E-6 -0.10764 " pathEditMode="relative" rAng="0" ptsTypes="AA">
                                      <p:cBhvr>
                                        <p:cTn id="115" dur="700" spd="-100000" fill="hold"/>
                                        <p:tgtEl>
                                          <p:spTgt spid="60"/>
                                        </p:tgtEl>
                                        <p:attrNameLst>
                                          <p:attrName>ppt_x</p:attrName>
                                          <p:attrName>ppt_y</p:attrName>
                                        </p:attrNameLst>
                                      </p:cBhvr>
                                      <p:rCtr x="0" y="-54"/>
                                    </p:animMotion>
                                  </p:childTnLst>
                                </p:cTn>
                              </p:par>
                            </p:childTnLst>
                          </p:cTn>
                        </p:par>
                        <p:par>
                          <p:cTn id="116" fill="hold">
                            <p:stCondLst>
                              <p:cond delay="4000"/>
                            </p:stCondLst>
                            <p:childTnLst>
                              <p:par>
                                <p:cTn id="117" presetID="10" presetClass="entr" presetSubtype="0" fill="hold" grpId="0" nodeType="after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fade">
                                      <p:cBhvr>
                                        <p:cTn id="119" dur="700"/>
                                        <p:tgtEl>
                                          <p:spTgt spid="50"/>
                                        </p:tgtEl>
                                      </p:cBhvr>
                                    </p:animEffect>
                                  </p:childTnLst>
                                </p:cTn>
                              </p:par>
                              <p:par>
                                <p:cTn id="120" presetID="10" presetClass="entr" presetSubtype="0" fill="hold" nodeType="withEffect">
                                  <p:stCondLst>
                                    <p:cond delay="100"/>
                                  </p:stCondLst>
                                  <p:childTnLst>
                                    <p:set>
                                      <p:cBhvr>
                                        <p:cTn id="121" dur="1" fill="hold">
                                          <p:stCondLst>
                                            <p:cond delay="0"/>
                                          </p:stCondLst>
                                        </p:cTn>
                                        <p:tgtEl>
                                          <p:spTgt spid="48"/>
                                        </p:tgtEl>
                                        <p:attrNameLst>
                                          <p:attrName>style.visibility</p:attrName>
                                        </p:attrNameLst>
                                      </p:cBhvr>
                                      <p:to>
                                        <p:strVal val="visible"/>
                                      </p:to>
                                    </p:set>
                                    <p:animEffect transition="in" filter="fade">
                                      <p:cBhvr>
                                        <p:cTn id="122" dur="700"/>
                                        <p:tgtEl>
                                          <p:spTgt spid="48"/>
                                        </p:tgtEl>
                                      </p:cBhvr>
                                    </p:animEffect>
                                  </p:childTnLst>
                                </p:cTn>
                              </p:par>
                              <p:par>
                                <p:cTn id="123" presetID="10" presetClass="entr" presetSubtype="0" fill="hold" nodeType="withEffect">
                                  <p:stCondLst>
                                    <p:cond delay="200"/>
                                  </p:stCondLst>
                                  <p:childTnLst>
                                    <p:set>
                                      <p:cBhvr>
                                        <p:cTn id="124" dur="1" fill="hold">
                                          <p:stCondLst>
                                            <p:cond delay="0"/>
                                          </p:stCondLst>
                                        </p:cTn>
                                        <p:tgtEl>
                                          <p:spTgt spid="52"/>
                                        </p:tgtEl>
                                        <p:attrNameLst>
                                          <p:attrName>style.visibility</p:attrName>
                                        </p:attrNameLst>
                                      </p:cBhvr>
                                      <p:to>
                                        <p:strVal val="visible"/>
                                      </p:to>
                                    </p:set>
                                    <p:animEffect transition="in" filter="fade">
                                      <p:cBhvr>
                                        <p:cTn id="125" dur="700"/>
                                        <p:tgtEl>
                                          <p:spTgt spid="52"/>
                                        </p:tgtEl>
                                      </p:cBhvr>
                                    </p:animEffect>
                                  </p:childTnLst>
                                </p:cTn>
                              </p:par>
                              <p:par>
                                <p:cTn id="126" presetID="10" presetClass="entr" presetSubtype="0" fill="hold" nodeType="withEffect">
                                  <p:stCondLst>
                                    <p:cond delay="300"/>
                                  </p:stCondLst>
                                  <p:childTnLst>
                                    <p:set>
                                      <p:cBhvr>
                                        <p:cTn id="127" dur="1" fill="hold">
                                          <p:stCondLst>
                                            <p:cond delay="0"/>
                                          </p:stCondLst>
                                        </p:cTn>
                                        <p:tgtEl>
                                          <p:spTgt spid="49"/>
                                        </p:tgtEl>
                                        <p:attrNameLst>
                                          <p:attrName>style.visibility</p:attrName>
                                        </p:attrNameLst>
                                      </p:cBhvr>
                                      <p:to>
                                        <p:strVal val="visible"/>
                                      </p:to>
                                    </p:set>
                                    <p:animEffect transition="in" filter="fade">
                                      <p:cBhvr>
                                        <p:cTn id="128" dur="700"/>
                                        <p:tgtEl>
                                          <p:spTgt spid="49"/>
                                        </p:tgtEl>
                                      </p:cBhvr>
                                    </p:animEffect>
                                  </p:childTnLst>
                                </p:cTn>
                              </p:par>
                              <p:par>
                                <p:cTn id="129" presetID="10" presetClass="entr" presetSubtype="0" fill="hold" nodeType="withEffect">
                                  <p:stCondLst>
                                    <p:cond delay="400"/>
                                  </p:stCondLst>
                                  <p:childTnLst>
                                    <p:set>
                                      <p:cBhvr>
                                        <p:cTn id="130" dur="1" fill="hold">
                                          <p:stCondLst>
                                            <p:cond delay="0"/>
                                          </p:stCondLst>
                                        </p:cTn>
                                        <p:tgtEl>
                                          <p:spTgt spid="51"/>
                                        </p:tgtEl>
                                        <p:attrNameLst>
                                          <p:attrName>style.visibility</p:attrName>
                                        </p:attrNameLst>
                                      </p:cBhvr>
                                      <p:to>
                                        <p:strVal val="visible"/>
                                      </p:to>
                                    </p:set>
                                    <p:animEffect transition="in" filter="fade">
                                      <p:cBhvr>
                                        <p:cTn id="131" dur="7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50" grpId="0"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50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pic>
        <p:nvPicPr>
          <p:cNvPr id="6" name="Picture 5" descr="Segue Slide v4.jpg"/>
          <p:cNvPicPr>
            <a:picLocks noChangeAspect="1"/>
          </p:cNvPicPr>
          <p:nvPr userDrawn="1"/>
        </p:nvPicPr>
        <p:blipFill>
          <a:blip r:embed="rId2"/>
          <a:stretch>
            <a:fillRect/>
          </a:stretch>
        </p:blipFill>
        <p:spPr>
          <a:xfrm>
            <a:off x="533400" y="3719461"/>
            <a:ext cx="13553440" cy="4130040"/>
          </a:xfrm>
          <a:prstGeom prst="rect">
            <a:avLst/>
          </a:prstGeom>
        </p:spPr>
      </p:pic>
      <p:sp>
        <p:nvSpPr>
          <p:cNvPr id="26" name="Rectangle 25"/>
          <p:cNvSpPr/>
          <p:nvPr userDrawn="1"/>
        </p:nvSpPr>
        <p:spPr>
          <a:xfrm>
            <a:off x="347772" y="3624622"/>
            <a:ext cx="13910872" cy="4029356"/>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27" name="Rectangle 3"/>
          <p:cNvSpPr>
            <a:spLocks noChangeArrowheads="1"/>
          </p:cNvSpPr>
          <p:nvPr/>
        </p:nvSpPr>
        <p:spPr bwMode="white">
          <a:xfrm>
            <a:off x="0" y="0"/>
            <a:ext cx="14630400" cy="213360"/>
          </a:xfrm>
          <a:prstGeom prst="rect">
            <a:avLst/>
          </a:prstGeom>
          <a:solidFill>
            <a:schemeClr val="bg2"/>
          </a:solidFill>
          <a:ln w="25400" algn="ctr">
            <a:noFill/>
            <a:miter lim="800000"/>
            <a:headEnd/>
            <a:tailEnd/>
          </a:ln>
          <a:effectLst/>
        </p:spPr>
        <p:txBody>
          <a:bodyPr wrap="none" lIns="130622" tIns="65311" rIns="130622" bIns="65311" anchor="ctr"/>
          <a:lstStyle/>
          <a:p>
            <a:pPr algn="l" defTabSz="1306220" rtl="0"/>
            <a:endParaRPr lang="en-US" sz="2600" kern="1200" dirty="0">
              <a:solidFill>
                <a:srgbClr val="0096D6"/>
              </a:solidFill>
              <a:latin typeface="Arial"/>
              <a:ea typeface="+mn-ea"/>
              <a:cs typeface="+mn-cs"/>
            </a:endParaRPr>
          </a:p>
        </p:txBody>
      </p:sp>
      <p:sp>
        <p:nvSpPr>
          <p:cNvPr id="2" name="Title 1"/>
          <p:cNvSpPr>
            <a:spLocks noGrp="1"/>
          </p:cNvSpPr>
          <p:nvPr>
            <p:ph type="ctrTitle" hasCustomPrompt="1"/>
          </p:nvPr>
        </p:nvSpPr>
        <p:spPr>
          <a:xfrm>
            <a:off x="354230" y="478972"/>
            <a:ext cx="12979400" cy="2888450"/>
          </a:xfrm>
        </p:spPr>
        <p:txBody>
          <a:bodyPr/>
          <a:lstStyle>
            <a:lvl1pPr algn="l" defTabSz="1306220" rtl="0" eaLnBrk="1" latinLnBrk="0" hangingPunct="1">
              <a:lnSpc>
                <a:spcPct val="80000"/>
              </a:lnSpc>
              <a:spcBef>
                <a:spcPct val="0"/>
              </a:spcBef>
              <a:buNone/>
              <a:defRPr lang="en-US" sz="7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4630400" cy="213360"/>
          </a:xfrm>
          <a:prstGeom prst="rect">
            <a:avLst/>
          </a:prstGeom>
          <a:solidFill>
            <a:srgbClr val="08252E"/>
          </a:solidFill>
          <a:ln w="25400" algn="ctr">
            <a:noFill/>
            <a:miter lim="800000"/>
            <a:headEnd/>
            <a:tailEnd/>
          </a:ln>
          <a:effectLst/>
        </p:spPr>
        <p:txBody>
          <a:bodyPr wrap="none" lIns="130622" tIns="65311" rIns="130622" bIns="65311" anchor="ctr"/>
          <a:lstStyle/>
          <a:p>
            <a:pPr algn="l" defTabSz="1306220" rtl="0"/>
            <a:endParaRPr lang="en-US" sz="2600" kern="1200" dirty="0">
              <a:solidFill>
                <a:srgbClr val="0096D6"/>
              </a:solidFill>
              <a:latin typeface="Arial"/>
              <a:ea typeface="+mn-ea"/>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2" name="Picture 11" descr="Segue Slide v4.jpg"/>
          <p:cNvPicPr>
            <a:picLocks noChangeAspect="1"/>
          </p:cNvPicPr>
          <p:nvPr userDrawn="1"/>
        </p:nvPicPr>
        <p:blipFill>
          <a:blip r:embed="rId2"/>
          <a:stretch>
            <a:fillRect/>
          </a:stretch>
        </p:blipFill>
        <p:spPr>
          <a:xfrm>
            <a:off x="533400" y="3719461"/>
            <a:ext cx="13553440" cy="4130040"/>
          </a:xfrm>
          <a:prstGeom prst="rect">
            <a:avLst/>
          </a:prstGeom>
        </p:spPr>
      </p:pic>
      <p:sp>
        <p:nvSpPr>
          <p:cNvPr id="26" name="Rectangle 25"/>
          <p:cNvSpPr/>
          <p:nvPr userDrawn="1"/>
        </p:nvSpPr>
        <p:spPr>
          <a:xfrm>
            <a:off x="347772" y="3624623"/>
            <a:ext cx="13910872" cy="2109204"/>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27" name="Rectangle 3"/>
          <p:cNvSpPr>
            <a:spLocks noChangeArrowheads="1"/>
          </p:cNvSpPr>
          <p:nvPr/>
        </p:nvSpPr>
        <p:spPr bwMode="white">
          <a:xfrm>
            <a:off x="0" y="0"/>
            <a:ext cx="14630400" cy="213360"/>
          </a:xfrm>
          <a:prstGeom prst="rect">
            <a:avLst/>
          </a:prstGeom>
          <a:solidFill>
            <a:schemeClr val="bg2"/>
          </a:solidFill>
          <a:ln w="25400" algn="ctr">
            <a:noFill/>
            <a:miter lim="800000"/>
            <a:headEnd/>
            <a:tailEnd/>
          </a:ln>
          <a:effectLst/>
        </p:spPr>
        <p:txBody>
          <a:bodyPr wrap="none" lIns="130622" tIns="65311" rIns="130622" bIns="65311" anchor="ctr"/>
          <a:lstStyle/>
          <a:p>
            <a:pPr algn="l" defTabSz="1306220" rtl="0"/>
            <a:endParaRPr lang="en-US" sz="2600" kern="1200" dirty="0">
              <a:solidFill>
                <a:srgbClr val="0096D6"/>
              </a:solidFill>
              <a:latin typeface="Arial"/>
              <a:ea typeface="+mn-ea"/>
              <a:cs typeface="+mn-cs"/>
            </a:endParaRPr>
          </a:p>
        </p:txBody>
      </p:sp>
      <p:sp>
        <p:nvSpPr>
          <p:cNvPr id="2" name="Title 1"/>
          <p:cNvSpPr>
            <a:spLocks noGrp="1"/>
          </p:cNvSpPr>
          <p:nvPr>
            <p:ph type="ctrTitle" hasCustomPrompt="1"/>
          </p:nvPr>
        </p:nvSpPr>
        <p:spPr>
          <a:xfrm>
            <a:off x="354230" y="2361561"/>
            <a:ext cx="12979400" cy="2888450"/>
          </a:xfrm>
        </p:spPr>
        <p:txBody>
          <a:bodyPr/>
          <a:lstStyle>
            <a:lvl1pPr algn="l" defTabSz="1306220" rtl="0" eaLnBrk="1" latinLnBrk="0" hangingPunct="1">
              <a:lnSpc>
                <a:spcPct val="80000"/>
              </a:lnSpc>
              <a:spcBef>
                <a:spcPct val="0"/>
              </a:spcBef>
              <a:buNone/>
              <a:defRPr lang="en-US" sz="7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4630400" cy="213360"/>
          </a:xfrm>
          <a:prstGeom prst="rect">
            <a:avLst/>
          </a:prstGeom>
          <a:solidFill>
            <a:srgbClr val="08252E"/>
          </a:solidFill>
          <a:ln w="25400" algn="ctr">
            <a:noFill/>
            <a:miter lim="800000"/>
            <a:headEnd/>
            <a:tailEnd/>
          </a:ln>
          <a:effectLst/>
        </p:spPr>
        <p:txBody>
          <a:bodyPr wrap="none" lIns="130622" tIns="65311" rIns="130622" bIns="65311" anchor="ctr"/>
          <a:lstStyle/>
          <a:p>
            <a:pPr algn="l" defTabSz="1306220" rtl="0"/>
            <a:endParaRPr lang="en-US" sz="2600" kern="1200" dirty="0">
              <a:solidFill>
                <a:srgbClr val="0096D6"/>
              </a:solidFill>
              <a:latin typeface="Arial"/>
              <a:ea typeface="+mn-ea"/>
              <a:cs typeface="+mn-cs"/>
            </a:endParaRPr>
          </a:p>
        </p:txBody>
      </p:sp>
      <p:sp>
        <p:nvSpPr>
          <p:cNvPr id="24" name="Rectangle 5"/>
          <p:cNvSpPr>
            <a:spLocks noChangeArrowheads="1"/>
          </p:cNvSpPr>
          <p:nvPr userDrawn="1"/>
        </p:nvSpPr>
        <p:spPr bwMode="ltGray">
          <a:xfrm>
            <a:off x="12554381" y="7901415"/>
            <a:ext cx="1166661" cy="256957"/>
          </a:xfrm>
          <a:prstGeom prst="rect">
            <a:avLst/>
          </a:prstGeom>
          <a:noFill/>
          <a:ln w="9525">
            <a:noFill/>
            <a:miter lim="800000"/>
            <a:headEnd/>
            <a:tailEnd/>
          </a:ln>
          <a:effectLst/>
        </p:spPr>
        <p:txBody>
          <a:bodyPr wrap="none" lIns="117314" tIns="58656" rIns="117314" bIns="58656" anchor="b">
            <a:spAutoFit/>
          </a:bodyPr>
          <a:lstStyle/>
          <a:p>
            <a:pPr algn="r" defTabSz="1163353" rtl="0"/>
            <a:r>
              <a:rPr lang="en-US" sz="900" kern="1200" dirty="0">
                <a:solidFill>
                  <a:srgbClr val="C0C0C0"/>
                </a:solidFill>
                <a:latin typeface="Arial"/>
                <a:ea typeface="+mn-ea"/>
                <a:cs typeface="+mn-cs"/>
              </a:rPr>
              <a:t>Cisco Confidential</a:t>
            </a:r>
          </a:p>
        </p:txBody>
      </p:sp>
      <p:sp>
        <p:nvSpPr>
          <p:cNvPr id="10" name="Rectangle 4"/>
          <p:cNvSpPr>
            <a:spLocks noChangeArrowheads="1"/>
          </p:cNvSpPr>
          <p:nvPr userDrawn="1"/>
        </p:nvSpPr>
        <p:spPr bwMode="ltGray">
          <a:xfrm>
            <a:off x="402198" y="7903496"/>
            <a:ext cx="5472824" cy="256957"/>
          </a:xfrm>
          <a:prstGeom prst="rect">
            <a:avLst/>
          </a:prstGeom>
          <a:noFill/>
          <a:ln w="9525">
            <a:noFill/>
            <a:miter lim="800000"/>
            <a:headEnd/>
            <a:tailEnd/>
          </a:ln>
          <a:effectLst/>
        </p:spPr>
        <p:txBody>
          <a:bodyPr wrap="square" lIns="117314" tIns="58656" rIns="117314" bIns="58656" anchor="b" anchorCtr="0">
            <a:spAutoFit/>
          </a:bodyPr>
          <a:lstStyle/>
          <a:p>
            <a:pPr algn="l" defTabSz="1163353" rtl="0"/>
            <a:r>
              <a:rPr lang="en-US" sz="900" kern="1200" dirty="0">
                <a:solidFill>
                  <a:srgbClr val="C0C0C0"/>
                </a:solidFill>
                <a:latin typeface="Arial"/>
                <a:ea typeface="+mn-ea"/>
                <a:cs typeface="+mn-cs"/>
              </a:rPr>
              <a:t>© 2011 Cisco and/or its affiliates. All rights reserved.</a:t>
            </a:r>
          </a:p>
        </p:txBody>
      </p:sp>
      <p:sp>
        <p:nvSpPr>
          <p:cNvPr id="11" name="Rectangle 7"/>
          <p:cNvSpPr>
            <a:spLocks noChangeArrowheads="1"/>
          </p:cNvSpPr>
          <p:nvPr userDrawn="1"/>
        </p:nvSpPr>
        <p:spPr bwMode="ltGray">
          <a:xfrm>
            <a:off x="13862674" y="7896490"/>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rtl="0"/>
            <a:fld id="{DFCF27A5-1A5B-48D3-A060-2758FFBB1ADD}" type="slidenum">
              <a:rPr lang="en-US" sz="900" kern="1200">
                <a:solidFill>
                  <a:srgbClr val="C0C0C0"/>
                </a:solidFill>
                <a:latin typeface="Arial"/>
                <a:ea typeface="+mn-ea"/>
                <a:cs typeface="+mn-cs"/>
              </a:rPr>
              <a:pPr algn="r" defTabSz="1163353" rtl="0"/>
              <a:t>‹#›</a:t>
            </a:fld>
            <a:endParaRPr lang="en-US" sz="900" kern="1200" dirty="0">
              <a:solidFill>
                <a:srgbClr val="C0C0C0"/>
              </a:solidFill>
              <a:latin typeface="Arial"/>
              <a:ea typeface="+mn-ea"/>
              <a:cs typeface="+mn-cs"/>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67524" y="518658"/>
            <a:ext cx="13742178" cy="1005840"/>
          </a:xfrm>
        </p:spPr>
        <p:txBody>
          <a:bodyPr/>
          <a:lstStyle>
            <a:lvl1pPr algn="l" defTabSz="1306220" rtl="0" eaLnBrk="1" latinLnBrk="0" hangingPunct="1">
              <a:lnSpc>
                <a:spcPct val="80000"/>
              </a:lnSpc>
              <a:spcBef>
                <a:spcPct val="0"/>
              </a:spcBef>
              <a:buNone/>
              <a:defRPr lang="en-US" sz="5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83541" y="1613002"/>
            <a:ext cx="13726160" cy="5958230"/>
          </a:xfrm>
        </p:spPr>
        <p:txBody>
          <a:bodyPr/>
          <a:lstStyle>
            <a:lvl1pPr>
              <a:lnSpc>
                <a:spcPct val="95000"/>
              </a:lnSpc>
              <a:spcBef>
                <a:spcPts val="2114"/>
              </a:spcBef>
              <a:defRPr sz="3100">
                <a:solidFill>
                  <a:schemeClr val="bg1"/>
                </a:solidFill>
                <a:latin typeface="+mj-lt"/>
              </a:defRPr>
            </a:lvl1pPr>
            <a:lvl2pPr>
              <a:lnSpc>
                <a:spcPct val="95000"/>
              </a:lnSpc>
              <a:spcBef>
                <a:spcPts val="857"/>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67524" y="518658"/>
            <a:ext cx="13742178" cy="1005840"/>
          </a:xfrm>
        </p:spPr>
        <p:txBody>
          <a:bodyPr/>
          <a:lstStyle>
            <a:lvl1pPr algn="l" defTabSz="1306220" rtl="0" eaLnBrk="1" latinLnBrk="0" hangingPunct="1">
              <a:lnSpc>
                <a:spcPct val="80000"/>
              </a:lnSpc>
              <a:spcBef>
                <a:spcPct val="0"/>
              </a:spcBef>
              <a:buNone/>
              <a:defRPr lang="en-US" sz="5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83542" y="1607694"/>
            <a:ext cx="6595880" cy="5958840"/>
          </a:xfrm>
        </p:spPr>
        <p:txBody>
          <a:bodyPr>
            <a:noAutofit/>
          </a:bodyPr>
          <a:lstStyle>
            <a:lvl1pPr>
              <a:lnSpc>
                <a:spcPct val="95000"/>
              </a:lnSpc>
              <a:spcBef>
                <a:spcPts val="2114"/>
              </a:spcBef>
              <a:defRPr sz="2600">
                <a:solidFill>
                  <a:schemeClr val="bg1"/>
                </a:solidFill>
                <a:latin typeface="+mj-lt"/>
              </a:defRPr>
            </a:lvl1pPr>
            <a:lvl2pPr>
              <a:lnSpc>
                <a:spcPct val="95000"/>
              </a:lnSpc>
              <a:spcBef>
                <a:spcPts val="857"/>
              </a:spcBef>
              <a:defRPr sz="2000">
                <a:solidFill>
                  <a:schemeClr val="bg1"/>
                </a:solidFill>
                <a:latin typeface="+mj-lt"/>
              </a:defRPr>
            </a:lvl2pPr>
            <a:lvl3pPr>
              <a:defRPr sz="17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7530850" y="1607694"/>
            <a:ext cx="6595880" cy="5958840"/>
          </a:xfrm>
        </p:spPr>
        <p:txBody>
          <a:bodyPr>
            <a:noAutofit/>
          </a:bodyPr>
          <a:lstStyle>
            <a:lvl1pPr>
              <a:lnSpc>
                <a:spcPct val="95000"/>
              </a:lnSpc>
              <a:spcBef>
                <a:spcPts val="2114"/>
              </a:spcBef>
              <a:defRPr sz="2600">
                <a:solidFill>
                  <a:schemeClr val="bg1"/>
                </a:solidFill>
                <a:latin typeface="+mj-lt"/>
              </a:defRPr>
            </a:lvl1pPr>
            <a:lvl2pPr>
              <a:lnSpc>
                <a:spcPct val="95000"/>
              </a:lnSpc>
              <a:spcBef>
                <a:spcPts val="857"/>
              </a:spcBef>
              <a:defRPr sz="2000">
                <a:solidFill>
                  <a:schemeClr val="bg1"/>
                </a:solidFill>
                <a:latin typeface="+mj-lt"/>
              </a:defRPr>
            </a:lvl2pPr>
            <a:lvl3pPr>
              <a:defRPr sz="17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3542" y="1607694"/>
            <a:ext cx="6565899" cy="5958840"/>
          </a:xfrm>
        </p:spPr>
        <p:txBody>
          <a:bodyPr/>
          <a:lstStyle>
            <a:lvl1pPr>
              <a:lnSpc>
                <a:spcPct val="95000"/>
              </a:lnSpc>
              <a:spcBef>
                <a:spcPts val="2114"/>
              </a:spcBef>
              <a:defRPr sz="3100">
                <a:solidFill>
                  <a:schemeClr val="bg1"/>
                </a:solidFill>
                <a:latin typeface="+mj-lt"/>
              </a:defRPr>
            </a:lvl1pPr>
            <a:lvl2pPr>
              <a:lnSpc>
                <a:spcPct val="95000"/>
              </a:lnSpc>
              <a:spcBef>
                <a:spcPts val="857"/>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8353958" y="2097220"/>
            <a:ext cx="5179162" cy="775597"/>
          </a:xfrm>
        </p:spPr>
        <p:txBody>
          <a:bodyPr>
            <a:noAutofit/>
          </a:bodyPr>
          <a:lstStyle>
            <a:lvl1pPr marL="163278" indent="-163278" algn="l" defTabSz="1306220" rtl="0" eaLnBrk="1" latinLnBrk="0" hangingPunct="1">
              <a:lnSpc>
                <a:spcPct val="80000"/>
              </a:lnSpc>
              <a:spcBef>
                <a:spcPct val="0"/>
              </a:spcBef>
              <a:buNone/>
              <a:defRPr lang="en-US" sz="29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63278" indent="-163278" algn="l" defTabSz="1306220" rtl="0" eaLnBrk="1" latinLnBrk="0" hangingPunct="1">
              <a:defRPr lang="en-US" sz="2900" kern="1200" dirty="0" smtClean="0">
                <a:solidFill>
                  <a:schemeClr val="accent2"/>
                </a:solidFill>
                <a:latin typeface="Ciscolight" pitchFamily="2" charset="0"/>
                <a:ea typeface="+mn-ea"/>
                <a:cs typeface="+mn-cs"/>
              </a:defRPr>
            </a:lvl2pPr>
            <a:lvl3pPr marL="163278" indent="-163278" algn="l" defTabSz="1306220" rtl="0" eaLnBrk="1" latinLnBrk="0" hangingPunct="1">
              <a:defRPr lang="en-US" sz="2900" kern="1200" dirty="0" smtClean="0">
                <a:solidFill>
                  <a:schemeClr val="accent2"/>
                </a:solidFill>
                <a:latin typeface="Ciscolight" pitchFamily="2" charset="0"/>
                <a:ea typeface="+mn-ea"/>
                <a:cs typeface="+mn-cs"/>
              </a:defRPr>
            </a:lvl3pPr>
            <a:lvl4pPr marL="163278" indent="-163278" algn="l" defTabSz="1306220" rtl="0" eaLnBrk="1" latinLnBrk="0" hangingPunct="1">
              <a:defRPr lang="en-US" sz="2900" kern="1200" dirty="0" smtClean="0">
                <a:solidFill>
                  <a:schemeClr val="accent2"/>
                </a:solidFill>
                <a:latin typeface="Ciscolight" pitchFamily="2" charset="0"/>
                <a:ea typeface="+mn-ea"/>
                <a:cs typeface="+mn-cs"/>
              </a:defRPr>
            </a:lvl4pPr>
            <a:lvl5pPr marL="163278" indent="-163278" algn="l" defTabSz="1306220" rtl="0" eaLnBrk="1" latinLnBrk="0" hangingPunct="1">
              <a:defRPr lang="en-US" sz="29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402198" y="7903496"/>
            <a:ext cx="4108843" cy="256957"/>
          </a:xfrm>
          <a:prstGeom prst="rect">
            <a:avLst/>
          </a:prstGeom>
          <a:noFill/>
          <a:ln w="9525">
            <a:noFill/>
            <a:miter lim="800000"/>
            <a:headEnd/>
            <a:tailEnd/>
          </a:ln>
          <a:effectLst/>
        </p:spPr>
        <p:txBody>
          <a:bodyPr wrap="square" lIns="117314" tIns="58656" rIns="117314" bIns="58656" anchor="b" anchorCtr="0">
            <a:spAutoFit/>
          </a:bodyPr>
          <a:lstStyle/>
          <a:p>
            <a:pPr algn="l" defTabSz="1163353" rtl="0"/>
            <a:r>
              <a:rPr lang="en-US" sz="900" kern="1200" dirty="0">
                <a:solidFill>
                  <a:srgbClr val="C0C0C0"/>
                </a:solidFill>
                <a:latin typeface="Arial"/>
                <a:ea typeface="+mn-ea"/>
                <a:cs typeface="+mn-cs"/>
              </a:rPr>
              <a:t>© 2011 Cisco and/or its affiliates. All rights reserved.</a:t>
            </a:r>
          </a:p>
        </p:txBody>
      </p:sp>
      <p:sp>
        <p:nvSpPr>
          <p:cNvPr id="14" name="Rectangle 5"/>
          <p:cNvSpPr>
            <a:spLocks noChangeArrowheads="1"/>
          </p:cNvSpPr>
          <p:nvPr userDrawn="1"/>
        </p:nvSpPr>
        <p:spPr bwMode="ltGray">
          <a:xfrm>
            <a:off x="12554381" y="7901415"/>
            <a:ext cx="1166661" cy="256957"/>
          </a:xfrm>
          <a:prstGeom prst="rect">
            <a:avLst/>
          </a:prstGeom>
          <a:noFill/>
          <a:ln w="9525">
            <a:noFill/>
            <a:miter lim="800000"/>
            <a:headEnd/>
            <a:tailEnd/>
          </a:ln>
          <a:effectLst/>
        </p:spPr>
        <p:txBody>
          <a:bodyPr wrap="none" lIns="117314" tIns="58656" rIns="117314" bIns="58656" anchor="b">
            <a:spAutoFit/>
          </a:bodyPr>
          <a:lstStyle/>
          <a:p>
            <a:pPr algn="r" defTabSz="1163353" rtl="0"/>
            <a:r>
              <a:rPr lang="en-US" sz="900" kern="1200" dirty="0">
                <a:solidFill>
                  <a:srgbClr val="C0C0C0"/>
                </a:solidFill>
                <a:latin typeface="Arial"/>
                <a:ea typeface="+mn-ea"/>
                <a:cs typeface="+mn-cs"/>
              </a:rPr>
              <a:t>Cisco Confidential</a:t>
            </a:r>
          </a:p>
        </p:txBody>
      </p:sp>
      <p:sp>
        <p:nvSpPr>
          <p:cNvPr id="13" name="Rectangle 7"/>
          <p:cNvSpPr>
            <a:spLocks noChangeArrowheads="1"/>
          </p:cNvSpPr>
          <p:nvPr userDrawn="1"/>
        </p:nvSpPr>
        <p:spPr bwMode="ltGray">
          <a:xfrm>
            <a:off x="13862674" y="7896490"/>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rtl="0"/>
            <a:fld id="{DFCF27A5-1A5B-48D3-A060-2758FFBB1ADD}" type="slidenum">
              <a:rPr lang="en-US" sz="900" kern="1200">
                <a:solidFill>
                  <a:srgbClr val="C0C0C0"/>
                </a:solidFill>
                <a:latin typeface="Arial"/>
                <a:ea typeface="+mn-ea"/>
                <a:cs typeface="+mn-cs"/>
              </a:rPr>
              <a:pPr algn="r" defTabSz="1163353" rtl="0"/>
              <a:t>‹#›</a:t>
            </a:fld>
            <a:endParaRPr lang="en-US" sz="900" kern="1200" dirty="0">
              <a:solidFill>
                <a:srgbClr val="C0C0C0"/>
              </a:solidFill>
              <a:latin typeface="Arial"/>
              <a:ea typeface="+mn-ea"/>
              <a:cs typeface="+mn-cs"/>
            </a:endParaRPr>
          </a:p>
        </p:txBody>
      </p:sp>
      <p:sp>
        <p:nvSpPr>
          <p:cNvPr id="16" name="Title 15"/>
          <p:cNvSpPr>
            <a:spLocks noGrp="1"/>
          </p:cNvSpPr>
          <p:nvPr>
            <p:ph type="title"/>
          </p:nvPr>
        </p:nvSpPr>
        <p:spPr/>
        <p:txBody>
          <a:bodyPr/>
          <a:lstStyle>
            <a:lvl1pPr algn="l" defTabSz="1306220" rtl="0" eaLnBrk="1" latinLnBrk="0" hangingPunct="1">
              <a:lnSpc>
                <a:spcPct val="80000"/>
              </a:lnSpc>
              <a:spcBef>
                <a:spcPct val="0"/>
              </a:spcBef>
              <a:buNone/>
              <a:defRPr lang="en-US" sz="5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8534400" y="5852160"/>
            <a:ext cx="5120640" cy="548640"/>
          </a:xfrm>
        </p:spPr>
        <p:txBody>
          <a:bodyPr anchor="t">
            <a:noAutofit/>
          </a:bodyPr>
          <a:lstStyle>
            <a:lvl1pPr marL="0" indent="0">
              <a:buFontTx/>
              <a:buNone/>
              <a:defRPr sz="2300">
                <a:solidFill>
                  <a:schemeClr val="bg2">
                    <a:lumMod val="85000"/>
                  </a:schemeClr>
                </a:solidFill>
              </a:defRPr>
            </a:lvl1pPr>
          </a:lstStyle>
          <a:p>
            <a:pPr lvl="0"/>
            <a:r>
              <a:rPr lang="en-US" dirty="0" smtClean="0"/>
              <a:t>Source Name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524" y="518658"/>
            <a:ext cx="13742178" cy="1005840"/>
          </a:xfrm>
        </p:spPr>
        <p:txBody>
          <a:bodyPr/>
          <a:lstStyle>
            <a:lvl1pPr algn="l" defTabSz="1306220" rtl="0" eaLnBrk="1" latinLnBrk="0" hangingPunct="1">
              <a:lnSpc>
                <a:spcPct val="80000"/>
              </a:lnSpc>
              <a:spcBef>
                <a:spcPct val="0"/>
              </a:spcBef>
              <a:buNone/>
              <a:defRPr lang="en-US" sz="51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36"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pic>
        <p:nvPicPr>
          <p:cNvPr id="14" name="Picture 13" descr="Segue Slide v4.jpg"/>
          <p:cNvPicPr>
            <a:picLocks noChangeAspect="1"/>
          </p:cNvPicPr>
          <p:nvPr userDrawn="1"/>
        </p:nvPicPr>
        <p:blipFill>
          <a:blip r:embed="rId36"/>
          <a:stretch>
            <a:fillRect/>
          </a:stretch>
        </p:blipFill>
        <p:spPr>
          <a:xfrm>
            <a:off x="533400" y="3719461"/>
            <a:ext cx="13553440" cy="4130040"/>
          </a:xfrm>
          <a:prstGeom prst="rect">
            <a:avLst/>
          </a:prstGeom>
        </p:spPr>
      </p:pic>
      <p:sp>
        <p:nvSpPr>
          <p:cNvPr id="13" name="Rectangle 12"/>
          <p:cNvSpPr/>
          <p:nvPr userDrawn="1"/>
        </p:nvSpPr>
        <p:spPr>
          <a:xfrm>
            <a:off x="1" y="3624622"/>
            <a:ext cx="14630398" cy="4029356"/>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rtl="0"/>
            <a:endParaRPr lang="en-US" sz="2600" kern="1200" dirty="0">
              <a:solidFill>
                <a:srgbClr val="FFFFFF"/>
              </a:solidFill>
              <a:latin typeface="Arial"/>
              <a:ea typeface="+mn-ea"/>
              <a:cs typeface="+mn-cs"/>
            </a:endParaRPr>
          </a:p>
        </p:txBody>
      </p:sp>
      <p:sp>
        <p:nvSpPr>
          <p:cNvPr id="2" name="Title Placeholder 1"/>
          <p:cNvSpPr>
            <a:spLocks noGrp="1"/>
          </p:cNvSpPr>
          <p:nvPr>
            <p:ph type="title"/>
          </p:nvPr>
        </p:nvSpPr>
        <p:spPr>
          <a:xfrm>
            <a:off x="367524" y="518658"/>
            <a:ext cx="13742178" cy="1005840"/>
          </a:xfrm>
          <a:prstGeom prst="rect">
            <a:avLst/>
          </a:prstGeom>
        </p:spPr>
        <p:txBody>
          <a:bodyPr vert="horz" lIns="117560" tIns="65311" rIns="117560" bIns="65311"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67522" y="1607695"/>
            <a:ext cx="13682306" cy="5958839"/>
          </a:xfrm>
          <a:prstGeom prst="rect">
            <a:avLst/>
          </a:prstGeom>
        </p:spPr>
        <p:txBody>
          <a:bodyPr vert="horz" lIns="130622" tIns="65311" rIns="130622" bIns="65311"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402198" y="7903496"/>
            <a:ext cx="5472824" cy="256957"/>
          </a:xfrm>
          <a:prstGeom prst="rect">
            <a:avLst/>
          </a:prstGeom>
          <a:noFill/>
          <a:ln w="9525">
            <a:noFill/>
            <a:miter lim="800000"/>
            <a:headEnd/>
            <a:tailEnd/>
          </a:ln>
          <a:effectLst/>
        </p:spPr>
        <p:txBody>
          <a:bodyPr wrap="square" lIns="117314" tIns="58656" rIns="117314" bIns="58656" anchor="b" anchorCtr="0">
            <a:spAutoFit/>
          </a:bodyPr>
          <a:lstStyle/>
          <a:p>
            <a:pPr algn="l" defTabSz="1163353" rtl="0"/>
            <a:r>
              <a:rPr lang="en-US" sz="900" kern="1200" dirty="0">
                <a:solidFill>
                  <a:srgbClr val="C0C0C0"/>
                </a:solidFill>
                <a:latin typeface="Arial"/>
                <a:ea typeface="+mn-ea"/>
                <a:cs typeface="+mn-cs"/>
              </a:rPr>
              <a:t>© </a:t>
            </a:r>
            <a:r>
              <a:rPr lang="en-US" sz="900" kern="1200" dirty="0" smtClean="0">
                <a:solidFill>
                  <a:srgbClr val="C0C0C0"/>
                </a:solidFill>
                <a:latin typeface="Arial"/>
                <a:ea typeface="+mn-ea"/>
                <a:cs typeface="+mn-cs"/>
              </a:rPr>
              <a:t>2013 Cisco </a:t>
            </a:r>
            <a:r>
              <a:rPr lang="en-US" sz="900" kern="1200" dirty="0">
                <a:solidFill>
                  <a:srgbClr val="C0C0C0"/>
                </a:solidFill>
                <a:latin typeface="Arial"/>
                <a:ea typeface="+mn-ea"/>
                <a:cs typeface="+mn-cs"/>
              </a:rPr>
              <a:t>and/or its affiliates. All rights reserved.</a:t>
            </a:r>
          </a:p>
        </p:txBody>
      </p:sp>
      <p:sp>
        <p:nvSpPr>
          <p:cNvPr id="11" name="Rectangle 5"/>
          <p:cNvSpPr>
            <a:spLocks noChangeArrowheads="1"/>
          </p:cNvSpPr>
          <p:nvPr/>
        </p:nvSpPr>
        <p:spPr bwMode="ltGray">
          <a:xfrm>
            <a:off x="12849108" y="7901415"/>
            <a:ext cx="871934" cy="256957"/>
          </a:xfrm>
          <a:prstGeom prst="rect">
            <a:avLst/>
          </a:prstGeom>
          <a:noFill/>
          <a:ln w="9525">
            <a:noFill/>
            <a:miter lim="800000"/>
            <a:headEnd/>
            <a:tailEnd/>
          </a:ln>
          <a:effectLst/>
        </p:spPr>
        <p:txBody>
          <a:bodyPr wrap="none" lIns="117314" tIns="58656" rIns="117314" bIns="58656" anchor="b">
            <a:spAutoFit/>
          </a:bodyPr>
          <a:lstStyle/>
          <a:p>
            <a:pPr algn="r" defTabSz="1163353" rtl="0"/>
            <a:r>
              <a:rPr lang="en-US" sz="900" kern="1200" dirty="0" smtClean="0">
                <a:solidFill>
                  <a:srgbClr val="C0C0C0"/>
                </a:solidFill>
                <a:latin typeface="Arial"/>
                <a:ea typeface="+mn-ea"/>
                <a:cs typeface="+mn-cs"/>
              </a:rPr>
              <a:t>Cisco Public</a:t>
            </a:r>
            <a:endParaRPr lang="en-US" sz="900" kern="1200" dirty="0">
              <a:solidFill>
                <a:srgbClr val="C0C0C0"/>
              </a:solidFill>
              <a:latin typeface="Arial"/>
              <a:ea typeface="+mn-ea"/>
              <a:cs typeface="+mn-cs"/>
            </a:endParaRPr>
          </a:p>
        </p:txBody>
      </p:sp>
      <p:sp>
        <p:nvSpPr>
          <p:cNvPr id="9" name="Rectangle 7"/>
          <p:cNvSpPr>
            <a:spLocks noChangeArrowheads="1"/>
          </p:cNvSpPr>
          <p:nvPr/>
        </p:nvSpPr>
        <p:spPr bwMode="ltGray">
          <a:xfrm>
            <a:off x="13862674" y="7896490"/>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rtl="0"/>
            <a:fld id="{DFCF27A5-1A5B-48D3-A060-2758FFBB1ADD}" type="slidenum">
              <a:rPr lang="en-US" sz="900" kern="1200">
                <a:solidFill>
                  <a:srgbClr val="C0C0C0"/>
                </a:solidFill>
                <a:latin typeface="Arial"/>
                <a:ea typeface="+mn-ea"/>
                <a:cs typeface="+mn-cs"/>
              </a:rPr>
              <a:pPr algn="r" defTabSz="1163353" rtl="0"/>
              <a:t>‹#›</a:t>
            </a:fld>
            <a:endParaRPr lang="en-US" sz="900" kern="1200" dirty="0">
              <a:solidFill>
                <a:srgbClr val="C0C0C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112"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 id="2147484104" r:id="rId26"/>
    <p:sldLayoutId id="2147484105" r:id="rId27"/>
    <p:sldLayoutId id="2147484106" r:id="rId28"/>
    <p:sldLayoutId id="2147484107" r:id="rId29"/>
    <p:sldLayoutId id="2147484108" r:id="rId30"/>
    <p:sldLayoutId id="2147484109" r:id="rId31"/>
    <p:sldLayoutId id="2147484110" r:id="rId32"/>
    <p:sldLayoutId id="2147484114" r:id="rId33"/>
    <p:sldLayoutId id="2147484115" r:id="rId34"/>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1306220" rtl="0" eaLnBrk="1" latinLnBrk="0" hangingPunct="1">
        <a:lnSpc>
          <a:spcPct val="80000"/>
        </a:lnSpc>
        <a:spcBef>
          <a:spcPct val="0"/>
        </a:spcBef>
        <a:buNone/>
        <a:defRPr lang="en-US" sz="51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326555" indent="-326555" algn="l" defTabSz="1306220" rtl="0" eaLnBrk="1" latinLnBrk="0" hangingPunct="1">
        <a:lnSpc>
          <a:spcPct val="95000"/>
        </a:lnSpc>
        <a:spcBef>
          <a:spcPts val="2057"/>
        </a:spcBef>
        <a:buClr>
          <a:srgbClr val="96CA4B"/>
        </a:buClr>
        <a:buSzPct val="90000"/>
        <a:buFont typeface="Arial" pitchFamily="34" charset="0"/>
        <a:buChar char="•"/>
        <a:tabLst/>
        <a:defRPr lang="en-US" sz="2900" kern="1200" dirty="0" smtClean="0">
          <a:solidFill>
            <a:schemeClr val="bg1"/>
          </a:solidFill>
          <a:latin typeface="+mj-lt"/>
          <a:ea typeface="+mn-ea"/>
          <a:cs typeface="+mn-cs"/>
        </a:defRPr>
      </a:lvl1pPr>
      <a:lvl2pPr marL="580542" indent="0" algn="l" defTabSz="1306220" rtl="0" eaLnBrk="1" latinLnBrk="0" hangingPunct="1">
        <a:lnSpc>
          <a:spcPct val="95000"/>
        </a:lnSpc>
        <a:spcBef>
          <a:spcPts val="1200"/>
        </a:spcBef>
        <a:buClr>
          <a:schemeClr val="tx2"/>
        </a:buClr>
        <a:buFontTx/>
        <a:buNone/>
        <a:defRPr lang="en-US" sz="2600" kern="1200" dirty="0" smtClean="0">
          <a:solidFill>
            <a:schemeClr val="bg1"/>
          </a:solidFill>
          <a:latin typeface="+mj-lt"/>
          <a:ea typeface="+mn-ea"/>
          <a:cs typeface="+mn-cs"/>
        </a:defRPr>
      </a:lvl2pPr>
      <a:lvl3pPr marL="816388" indent="-2268" algn="l" defTabSz="1306220" rtl="0" eaLnBrk="1" latinLnBrk="0" hangingPunct="1">
        <a:lnSpc>
          <a:spcPct val="95000"/>
        </a:lnSpc>
        <a:spcBef>
          <a:spcPts val="1200"/>
        </a:spcBef>
        <a:buFont typeface="Arial" pitchFamily="34" charset="0"/>
        <a:buNone/>
        <a:defRPr lang="en-US" sz="2300" kern="1200" dirty="0" smtClean="0">
          <a:solidFill>
            <a:schemeClr val="bg1"/>
          </a:solidFill>
          <a:latin typeface="+mj-lt"/>
          <a:ea typeface="+mn-ea"/>
          <a:cs typeface="+mn-cs"/>
        </a:defRPr>
      </a:lvl3pPr>
      <a:lvl4pPr marL="984201" indent="0" algn="l" defTabSz="1306220" rtl="0" eaLnBrk="1" latinLnBrk="0" hangingPunct="1">
        <a:lnSpc>
          <a:spcPct val="95000"/>
        </a:lnSpc>
        <a:spcBef>
          <a:spcPts val="1200"/>
        </a:spcBef>
        <a:buFont typeface="Arial" pitchFamily="34" charset="0"/>
        <a:buNone/>
        <a:defRPr lang="en-US" sz="2000" kern="1200" dirty="0" smtClean="0">
          <a:solidFill>
            <a:schemeClr val="bg1"/>
          </a:solidFill>
          <a:latin typeface="+mj-lt"/>
          <a:ea typeface="+mn-ea"/>
          <a:cs typeface="+mn-cs"/>
        </a:defRPr>
      </a:lvl4pPr>
      <a:lvl5pPr marL="1145211" indent="0" algn="l" defTabSz="1306220" rtl="0" eaLnBrk="1" latinLnBrk="0" hangingPunct="1">
        <a:lnSpc>
          <a:spcPct val="95000"/>
        </a:lnSpc>
        <a:spcBef>
          <a:spcPts val="1200"/>
        </a:spcBef>
        <a:buFont typeface="Arial" pitchFamily="34" charset="0"/>
        <a:buNone/>
        <a:defRPr lang="en-US" sz="2000" kern="1200" dirty="0">
          <a:solidFill>
            <a:schemeClr val="bg1"/>
          </a:solidFill>
          <a:latin typeface="+mj-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2.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2.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5400" dirty="0" smtClean="0"/>
              <a:t>Women Internet Leaders</a:t>
            </a:r>
            <a:endParaRPr lang="en-US" sz="5400" dirty="0"/>
          </a:p>
        </p:txBody>
      </p:sp>
      <p:sp>
        <p:nvSpPr>
          <p:cNvPr id="7" name="Subtitle 6"/>
          <p:cNvSpPr>
            <a:spLocks noGrp="1"/>
          </p:cNvSpPr>
          <p:nvPr>
            <p:ph type="subTitle" idx="1"/>
          </p:nvPr>
        </p:nvSpPr>
        <p:spPr>
          <a:xfrm>
            <a:off x="4826482" y="5335483"/>
            <a:ext cx="6371998" cy="461010"/>
          </a:xfrm>
        </p:spPr>
        <p:txBody>
          <a:bodyPr/>
          <a:lstStyle/>
          <a:p>
            <a:r>
              <a:rPr lang="en-US" dirty="0" smtClean="0">
                <a:solidFill>
                  <a:srgbClr val="FFC000"/>
                </a:solidFill>
                <a:sym typeface="Arial" pitchFamily="-72" charset="0"/>
              </a:rPr>
              <a:t>Monique Jeanne Morrow</a:t>
            </a:r>
          </a:p>
          <a:p>
            <a:r>
              <a:rPr lang="en-US" dirty="0" smtClean="0">
                <a:solidFill>
                  <a:srgbClr val="FFC000"/>
                </a:solidFill>
                <a:sym typeface="Arial" pitchFamily="-72" charset="0"/>
              </a:rPr>
              <a:t>March 8 2013 </a:t>
            </a:r>
            <a:endParaRPr lang="en-US" dirty="0" smtClean="0">
              <a:solidFill>
                <a:srgbClr val="FFC000"/>
              </a:solidFill>
            </a:endParaRPr>
          </a:p>
        </p:txBody>
      </p:sp>
      <p:sp>
        <p:nvSpPr>
          <p:cNvPr id="17" name="Text Placeholder 16"/>
          <p:cNvSpPr>
            <a:spLocks noGrp="1"/>
          </p:cNvSpPr>
          <p:nvPr>
            <p:ph type="body" sz="quarter" idx="10"/>
          </p:nvPr>
        </p:nvSpPr>
        <p:spPr>
          <a:xfrm>
            <a:off x="4837706" y="5931748"/>
            <a:ext cx="6360774" cy="461010"/>
          </a:xfrm>
        </p:spPr>
        <p:txBody>
          <a:bodyPr/>
          <a:lstStyle/>
          <a:p>
            <a:r>
              <a:rPr lang="en-US" dirty="0" smtClean="0"/>
              <a:t>Distinguished Engineer</a:t>
            </a:r>
          </a:p>
          <a:p>
            <a:r>
              <a:rPr lang="en-US" dirty="0" err="1" smtClean="0"/>
              <a:t>mmorrow@cisco.com</a:t>
            </a:r>
            <a:endParaRPr lang="en-US" dirty="0" smtClean="0"/>
          </a:p>
          <a:p>
            <a:endParaRPr lang="en-US" dirty="0" smtClean="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753"/>
            <a:ext cx="13742178" cy="1005840"/>
          </a:xfrm>
        </p:spPr>
        <p:txBody>
          <a:bodyPr/>
          <a:lstStyle/>
          <a:p>
            <a:r>
              <a:rPr lang="en-US" dirty="0" smtClean="0"/>
              <a:t>Innovator: Mitchell Baker</a:t>
            </a:r>
            <a:endParaRPr lang="en-US" dirty="0"/>
          </a:p>
        </p:txBody>
      </p:sp>
      <p:sp>
        <p:nvSpPr>
          <p:cNvPr id="6" name="Rectangle 5"/>
          <p:cNvSpPr/>
          <p:nvPr/>
        </p:nvSpPr>
        <p:spPr>
          <a:xfrm>
            <a:off x="4728419" y="2081159"/>
            <a:ext cx="9416375" cy="1292662"/>
          </a:xfrm>
          <a:prstGeom prst="rect">
            <a:avLst/>
          </a:prstGeom>
        </p:spPr>
        <p:txBody>
          <a:bodyPr wrap="square">
            <a:spAutoFit/>
          </a:bodyPr>
          <a:lstStyle/>
          <a:p>
            <a:r>
              <a:rPr lang="en-US" dirty="0"/>
              <a:t>As an instrumental player in the development of the Mozilla project and as founding chairperson of the Mozilla Foundation, Baker helped legitimize Open Source Internet applications. </a:t>
            </a:r>
            <a:endParaRPr lang="en-US" dirty="0"/>
          </a:p>
        </p:txBody>
      </p:sp>
      <p:pic>
        <p:nvPicPr>
          <p:cNvPr id="3" name="Picture 2"/>
          <p:cNvPicPr>
            <a:picLocks noChangeAspect="1"/>
          </p:cNvPicPr>
          <p:nvPr/>
        </p:nvPicPr>
        <p:blipFill>
          <a:blip r:embed="rId2"/>
          <a:stretch>
            <a:fillRect/>
          </a:stretch>
        </p:blipFill>
        <p:spPr>
          <a:xfrm>
            <a:off x="308106" y="1888570"/>
            <a:ext cx="4199301" cy="2784319"/>
          </a:xfrm>
          <a:prstGeom prst="rect">
            <a:avLst/>
          </a:prstGeom>
        </p:spPr>
      </p:pic>
    </p:spTree>
    <p:extLst>
      <p:ext uri="{BB962C8B-B14F-4D97-AF65-F5344CB8AC3E}">
        <p14:creationId xmlns:p14="http://schemas.microsoft.com/office/powerpoint/2010/main" val="429139347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36" y="244753"/>
            <a:ext cx="13418441" cy="726365"/>
          </a:xfrm>
        </p:spPr>
        <p:txBody>
          <a:bodyPr/>
          <a:lstStyle/>
          <a:p>
            <a:r>
              <a:rPr lang="en-US" dirty="0" smtClean="0"/>
              <a:t>And Donna </a:t>
            </a:r>
            <a:r>
              <a:rPr lang="en-US" dirty="0" err="1" smtClean="0"/>
              <a:t>Metzlar</a:t>
            </a:r>
            <a:r>
              <a:rPr lang="en-US" dirty="0" smtClean="0"/>
              <a:t>: Women in Tech Freedom </a:t>
            </a:r>
            <a:endParaRPr lang="en-US" dirty="0"/>
          </a:p>
        </p:txBody>
      </p:sp>
      <p:sp>
        <p:nvSpPr>
          <p:cNvPr id="6" name="Rectangle 5"/>
          <p:cNvSpPr/>
          <p:nvPr/>
        </p:nvSpPr>
        <p:spPr>
          <a:xfrm>
            <a:off x="4728419" y="2081159"/>
            <a:ext cx="9416375" cy="4893648"/>
          </a:xfrm>
          <a:prstGeom prst="rect">
            <a:avLst/>
          </a:prstGeom>
        </p:spPr>
        <p:txBody>
          <a:bodyPr wrap="square">
            <a:spAutoFit/>
          </a:bodyPr>
          <a:lstStyle/>
          <a:p>
            <a:r>
              <a:rPr lang="en-US" dirty="0"/>
              <a:t>The one aspect which remains constant is her commitment to social change</a:t>
            </a:r>
            <a:r>
              <a:rPr lang="en-US" dirty="0" smtClean="0"/>
              <a:t>.</a:t>
            </a:r>
          </a:p>
          <a:p>
            <a:endParaRPr lang="en-US" dirty="0"/>
          </a:p>
          <a:p>
            <a:r>
              <a:rPr lang="en-US" dirty="0" smtClean="0"/>
              <a:t> </a:t>
            </a:r>
            <a:r>
              <a:rPr lang="en-US" dirty="0"/>
              <a:t>Over the past 7 years she has actively been involved in the </a:t>
            </a:r>
            <a:r>
              <a:rPr lang="en-US" dirty="0" err="1"/>
              <a:t>Genderchangers</a:t>
            </a:r>
            <a:r>
              <a:rPr lang="en-US" dirty="0"/>
              <a:t>, a community of women </a:t>
            </a:r>
            <a:r>
              <a:rPr lang="en-US" dirty="0" err="1"/>
              <a:t>enamoured</a:t>
            </a:r>
            <a:r>
              <a:rPr lang="en-US" dirty="0"/>
              <a:t> with technology, especially free software, open source hardware and the universal interoperability of systems</a:t>
            </a:r>
            <a:r>
              <a:rPr lang="en-US" dirty="0" smtClean="0"/>
              <a:t>.</a:t>
            </a:r>
          </a:p>
          <a:p>
            <a:endParaRPr lang="en-US" dirty="0"/>
          </a:p>
          <a:p>
            <a:r>
              <a:rPr lang="en-US" dirty="0" smtClean="0"/>
              <a:t> </a:t>
            </a:r>
            <a:r>
              <a:rPr lang="en-US" dirty="0"/>
              <a:t>She takes a lead role in the annual event the Eclectic Tech Carnival (/ETC) and the </a:t>
            </a:r>
            <a:r>
              <a:rPr lang="en-US" dirty="0" err="1"/>
              <a:t>Systerserver</a:t>
            </a:r>
            <a:r>
              <a:rPr lang="en-US" dirty="0"/>
              <a:t>. </a:t>
            </a:r>
            <a:endParaRPr lang="en-US" dirty="0" smtClean="0"/>
          </a:p>
          <a:p>
            <a:endParaRPr lang="en-US" dirty="0"/>
          </a:p>
          <a:p>
            <a:r>
              <a:rPr lang="en-US" dirty="0"/>
              <a:t>Her skills in ICT are self-taught.</a:t>
            </a:r>
            <a:endParaRPr lang="en-US" dirty="0"/>
          </a:p>
        </p:txBody>
      </p:sp>
      <p:pic>
        <p:nvPicPr>
          <p:cNvPr id="4" name="Picture 3" descr="donna_hardwa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25" y="1711060"/>
            <a:ext cx="4382894" cy="5843859"/>
          </a:xfrm>
          <a:prstGeom prst="rect">
            <a:avLst/>
          </a:prstGeom>
        </p:spPr>
      </p:pic>
    </p:spTree>
    <p:extLst>
      <p:ext uri="{BB962C8B-B14F-4D97-AF65-F5344CB8AC3E}">
        <p14:creationId xmlns:p14="http://schemas.microsoft.com/office/powerpoint/2010/main" val="320259633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358"/>
          <p:cNvSpPr>
            <a:spLocks noChangeArrowheads="1"/>
          </p:cNvSpPr>
          <p:nvPr/>
        </p:nvSpPr>
        <p:spPr bwMode="auto">
          <a:xfrm>
            <a:off x="3034652" y="4787149"/>
            <a:ext cx="11075047" cy="2673190"/>
          </a:xfrm>
          <a:prstGeom prst="roundRect">
            <a:avLst>
              <a:gd name="adj" fmla="val 18651"/>
            </a:avLst>
          </a:prstGeom>
          <a:gradFill rotWithShape="1">
            <a:gsLst>
              <a:gs pos="0">
                <a:srgbClr val="FFFFFF">
                  <a:alpha val="15000"/>
                </a:srgbClr>
              </a:gs>
              <a:gs pos="100000">
                <a:srgbClr val="FFFFFF">
                  <a:alpha val="0"/>
                </a:srgbClr>
              </a:gs>
            </a:gsLst>
            <a:lin ang="5400000" scaled="1"/>
          </a:gradFill>
          <a:ln w="9525" algn="ctr">
            <a:noFill/>
            <a:round/>
            <a:headEnd/>
            <a:tailEnd/>
          </a:ln>
        </p:spPr>
        <p:txBody>
          <a:bodyPr wrap="none" lIns="73025" tIns="36511" rIns="73025" bIns="36511" anchor="ct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6" name="Content Placeholder 2"/>
          <p:cNvSpPr txBox="1">
            <a:spLocks/>
          </p:cNvSpPr>
          <p:nvPr/>
        </p:nvSpPr>
        <p:spPr bwMode="auto">
          <a:xfrm>
            <a:off x="4976860" y="2631239"/>
            <a:ext cx="8840133" cy="2065202"/>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marL="236538" marR="0" lvl="0" indent="-236538" algn="l" defTabSz="814388" rtl="0" eaLnBrk="0" fontAlgn="base" latinLnBrk="0" hangingPunct="0">
              <a:lnSpc>
                <a:spcPts val="5200"/>
              </a:lnSpc>
              <a:spcBef>
                <a:spcPct val="50000"/>
              </a:spcBef>
              <a:spcAft>
                <a:spcPct val="0"/>
              </a:spcAft>
              <a:buClr>
                <a:srgbClr val="FFFFFF"/>
              </a:buClr>
              <a:buSzPct val="100000"/>
              <a:buFont typeface="Wingdings" pitchFamily="2" charset="2"/>
              <a:buNone/>
              <a:tabLst/>
              <a:defRPr/>
            </a:pPr>
            <a:endParaRPr kumimoji="0" lang="en-US" sz="55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p:nvSpPr>
        <p:spPr>
          <a:xfrm>
            <a:off x="10455797" y="5038041"/>
            <a:ext cx="2580003" cy="461665"/>
          </a:xfrm>
          <a:prstGeom prst="rect">
            <a:avLst/>
          </a:prstGeom>
          <a:noFill/>
        </p:spPr>
        <p:txBody>
          <a:bodyPr wrap="none" rtlCol="0">
            <a:spAutoFit/>
          </a:bodyPr>
          <a:lstStyle/>
          <a:p>
            <a:r>
              <a:rPr lang="en-US" sz="2400" kern="0" dirty="0" smtClean="0">
                <a:solidFill>
                  <a:srgbClr val="FFFFFF"/>
                </a:solidFill>
              </a:rPr>
              <a:t>– Andree Putman</a:t>
            </a:r>
            <a:endParaRPr lang="en-US" dirty="0"/>
          </a:p>
        </p:txBody>
      </p:sp>
      <p:pic>
        <p:nvPicPr>
          <p:cNvPr id="14" name="Picture 13" descr="qoutes.png"/>
          <p:cNvPicPr>
            <a:picLocks noChangeAspect="1"/>
          </p:cNvPicPr>
          <p:nvPr/>
        </p:nvPicPr>
        <p:blipFill>
          <a:blip r:embed="rId3" cstate="print"/>
          <a:srcRect l="19992" t="14444" r="62490" b="48889"/>
          <a:stretch>
            <a:fillRect/>
          </a:stretch>
        </p:blipFill>
        <p:spPr>
          <a:xfrm>
            <a:off x="4390894" y="1492892"/>
            <a:ext cx="1059330" cy="1247568"/>
          </a:xfrm>
          <a:prstGeom prst="rect">
            <a:avLst/>
          </a:prstGeom>
        </p:spPr>
      </p:pic>
      <p:pic>
        <p:nvPicPr>
          <p:cNvPr id="17" name="Picture 16" descr="qoutes.png"/>
          <p:cNvPicPr>
            <a:picLocks noChangeAspect="1"/>
          </p:cNvPicPr>
          <p:nvPr/>
        </p:nvPicPr>
        <p:blipFill>
          <a:blip r:embed="rId3" cstate="print"/>
          <a:srcRect l="49022" t="14444" r="33121" b="48889"/>
          <a:stretch>
            <a:fillRect/>
          </a:stretch>
        </p:blipFill>
        <p:spPr>
          <a:xfrm>
            <a:off x="12208435" y="4021306"/>
            <a:ext cx="1079848" cy="1247568"/>
          </a:xfrm>
          <a:prstGeom prst="rect">
            <a:avLst/>
          </a:prstGeom>
        </p:spPr>
      </p:pic>
      <p:sp>
        <p:nvSpPr>
          <p:cNvPr id="10" name="Rectangle 9"/>
          <p:cNvSpPr/>
          <p:nvPr/>
        </p:nvSpPr>
        <p:spPr>
          <a:xfrm>
            <a:off x="485185" y="523196"/>
            <a:ext cx="7481535" cy="877163"/>
          </a:xfrm>
          <a:prstGeom prst="rect">
            <a:avLst/>
          </a:prstGeom>
        </p:spPr>
        <p:txBody>
          <a:bodyPr wrap="none">
            <a:spAutoFit/>
          </a:bodyPr>
          <a:lstStyle/>
          <a:p>
            <a:r>
              <a:rPr lang="en-US" sz="5100" dirty="0" smtClean="0">
                <a:gradFill>
                  <a:gsLst>
                    <a:gs pos="0">
                      <a:srgbClr val="00B2F0"/>
                    </a:gs>
                    <a:gs pos="44000">
                      <a:srgbClr val="40FFFE"/>
                    </a:gs>
                    <a:gs pos="100000">
                      <a:srgbClr val="96CA4B"/>
                    </a:gs>
                  </a:gsLst>
                  <a:lin ang="4800000" scaled="0"/>
                </a:gradFill>
                <a:ea typeface="+mj-ea"/>
                <a:cs typeface="+mj-cs"/>
              </a:rPr>
              <a:t>Towards Effecting Impact</a:t>
            </a:r>
            <a:endParaRPr lang="en-US" dirty="0"/>
          </a:p>
        </p:txBody>
      </p:sp>
      <p:sp>
        <p:nvSpPr>
          <p:cNvPr id="12" name="Content Placeholder 2"/>
          <p:cNvSpPr txBox="1">
            <a:spLocks/>
          </p:cNvSpPr>
          <p:nvPr/>
        </p:nvSpPr>
        <p:spPr bwMode="auto">
          <a:xfrm>
            <a:off x="5283188" y="1956104"/>
            <a:ext cx="8840133" cy="2065202"/>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marR="0" lvl="0" algn="l" defTabSz="814388" rtl="0" eaLnBrk="0" fontAlgn="base" latinLnBrk="0" hangingPunct="0">
              <a:lnSpc>
                <a:spcPts val="5200"/>
              </a:lnSpc>
              <a:spcBef>
                <a:spcPct val="50000"/>
              </a:spcBef>
              <a:spcAft>
                <a:spcPct val="0"/>
              </a:spcAft>
              <a:buClr>
                <a:srgbClr val="FFFFFF"/>
              </a:buClr>
              <a:buSzPct val="100000"/>
              <a:buFont typeface="Wingdings" pitchFamily="2" charset="2"/>
              <a:buNone/>
              <a:tabLst/>
              <a:defRPr/>
            </a:pPr>
            <a:r>
              <a:rPr kumimoji="0" lang="en-US" sz="4800" b="0" i="0" u="none" strike="noStrike" kern="0" cap="none" spc="0" normalizeH="0" baseline="0" noProof="0" dirty="0" smtClean="0">
                <a:ln>
                  <a:noFill/>
                </a:ln>
                <a:solidFill>
                  <a:srgbClr val="FFFFFF"/>
                </a:solidFill>
                <a:effectLst/>
                <a:uLnTx/>
                <a:uFillTx/>
                <a:latin typeface="Arial"/>
                <a:ea typeface="+mn-ea"/>
                <a:cs typeface="+mn-cs"/>
              </a:rPr>
              <a:t>I have no recipe for how to combine things. But you must be</a:t>
            </a:r>
            <a:r>
              <a:rPr kumimoji="0" lang="en-US" sz="4800" b="0" i="0" u="none" strike="noStrike" kern="0" cap="none" spc="0" normalizeH="0" noProof="0" dirty="0" smtClean="0">
                <a:ln>
                  <a:noFill/>
                </a:ln>
                <a:solidFill>
                  <a:srgbClr val="FFFFFF"/>
                </a:solidFill>
                <a:effectLst/>
                <a:uLnTx/>
                <a:uFillTx/>
                <a:latin typeface="Arial"/>
                <a:ea typeface="+mn-ea"/>
                <a:cs typeface="+mn-cs"/>
              </a:rPr>
              <a:t> </a:t>
            </a:r>
            <a:r>
              <a:rPr kumimoji="0" lang="en-US" sz="4800" b="0" i="0" u="none" strike="noStrike" kern="0" cap="none" spc="0" normalizeH="0" baseline="0" noProof="0" dirty="0" smtClean="0">
                <a:ln>
                  <a:noFill/>
                </a:ln>
                <a:solidFill>
                  <a:srgbClr val="FFFFFF"/>
                </a:solidFill>
                <a:effectLst/>
                <a:uLnTx/>
                <a:uFillTx/>
                <a:latin typeface="Arial"/>
                <a:ea typeface="+mn-ea"/>
                <a:cs typeface="+mn-cs"/>
              </a:rPr>
              <a:t>sincere. And if you are, strangely, it will succeed.</a:t>
            </a: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
        <p:nvSpPr>
          <p:cNvPr id="22" name="TextBox 21"/>
          <p:cNvSpPr txBox="1"/>
          <p:nvPr/>
        </p:nvSpPr>
        <p:spPr>
          <a:xfrm>
            <a:off x="7811859" y="1135449"/>
            <a:ext cx="184666" cy="492443"/>
          </a:xfrm>
          <a:prstGeom prst="rect">
            <a:avLst/>
          </a:prstGeom>
          <a:noFill/>
        </p:spPr>
        <p:txBody>
          <a:bodyPr wrap="none" rtlCol="0">
            <a:spAutoFit/>
          </a:bodyPr>
          <a:lstStyle/>
          <a:p>
            <a:endParaRPr lang="en-US" dirty="0"/>
          </a:p>
        </p:txBody>
      </p:sp>
      <p:grpSp>
        <p:nvGrpSpPr>
          <p:cNvPr id="24" name="Group 23"/>
          <p:cNvGrpSpPr/>
          <p:nvPr/>
        </p:nvGrpSpPr>
        <p:grpSpPr>
          <a:xfrm>
            <a:off x="542909" y="1897321"/>
            <a:ext cx="3809503" cy="5165557"/>
            <a:chOff x="542909" y="1647136"/>
            <a:chExt cx="3809503" cy="5165557"/>
          </a:xfrm>
        </p:grpSpPr>
        <p:pic>
          <p:nvPicPr>
            <p:cNvPr id="16" name="Picture 15"/>
            <p:cNvPicPr>
              <a:picLocks noChangeAspect="1"/>
            </p:cNvPicPr>
            <p:nvPr/>
          </p:nvPicPr>
          <p:blipFill>
            <a:blip r:embed="rId4"/>
            <a:srcRect l="10361" t="2492" r="9646" b="9500"/>
            <a:stretch>
              <a:fillRect/>
            </a:stretch>
          </p:blipFill>
          <p:spPr>
            <a:xfrm>
              <a:off x="1004350" y="2090819"/>
              <a:ext cx="2901457" cy="4256252"/>
            </a:xfrm>
            <a:prstGeom prst="rect">
              <a:avLst/>
            </a:prstGeom>
          </p:spPr>
        </p:pic>
        <p:sp>
          <p:nvSpPr>
            <p:cNvPr id="23" name="AutoShape 358"/>
            <p:cNvSpPr>
              <a:spLocks noChangeArrowheads="1"/>
            </p:cNvSpPr>
            <p:nvPr/>
          </p:nvSpPr>
          <p:spPr bwMode="auto">
            <a:xfrm>
              <a:off x="542909" y="1647136"/>
              <a:ext cx="3809503" cy="5165557"/>
            </a:xfrm>
            <a:prstGeom prst="roundRect">
              <a:avLst>
                <a:gd name="adj" fmla="val 18651"/>
              </a:avLst>
            </a:prstGeom>
            <a:gradFill rotWithShape="1">
              <a:gsLst>
                <a:gs pos="0">
                  <a:srgbClr val="FFFFFF">
                    <a:alpha val="15000"/>
                  </a:srgbClr>
                </a:gs>
                <a:gs pos="100000">
                  <a:srgbClr val="FFFFFF">
                    <a:alpha val="0"/>
                  </a:srgbClr>
                </a:gs>
              </a:gsLst>
              <a:lin ang="5400000" scaled="1"/>
            </a:gradFill>
            <a:ln w="9525" algn="ctr">
              <a:noFill/>
              <a:round/>
              <a:headEnd/>
              <a:tailEnd/>
            </a:ln>
          </p:spPr>
          <p:txBody>
            <a:bodyPr wrap="none" lIns="73025" tIns="36511" rIns="73025" bIns="36511" anchor="ct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grpSp>
    </p:spTree>
    <p:extLst>
      <p:ext uri="{BB962C8B-B14F-4D97-AF65-F5344CB8AC3E}">
        <p14:creationId xmlns:p14="http://schemas.microsoft.com/office/powerpoint/2010/main" val="21213745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7864" y="1292050"/>
            <a:ext cx="10583018" cy="1999788"/>
          </a:xfrm>
        </p:spPr>
        <p:txBody>
          <a:bodyPr>
            <a:normAutofit/>
          </a:bodyPr>
          <a:lstStyle/>
          <a:p>
            <a:endParaRPr lang="en-US" sz="4600" dirty="0">
              <a:solidFill>
                <a:schemeClr val="bg1">
                  <a:lumMod val="50000"/>
                </a:schemeClr>
              </a:solidFill>
              <a:latin typeface="+mn-lt"/>
            </a:endParaRPr>
          </a:p>
          <a:p>
            <a:endParaRPr lang="en-US" sz="4600" dirty="0">
              <a:solidFill>
                <a:schemeClr val="bg1">
                  <a:lumMod val="50000"/>
                </a:schemeClr>
              </a:solidFill>
              <a:latin typeface="+mn-lt"/>
            </a:endParaRPr>
          </a:p>
          <a:p>
            <a:endParaRPr lang="en-US" sz="4100" dirty="0">
              <a:solidFill>
                <a:schemeClr val="bg1">
                  <a:lumMod val="50000"/>
                </a:schemeClr>
              </a:solidFill>
              <a:latin typeface="+mn-lt"/>
            </a:endParaRPr>
          </a:p>
          <a:p>
            <a:endParaRPr lang="en-US" sz="4100" dirty="0">
              <a:solidFill>
                <a:schemeClr val="bg1">
                  <a:lumMod val="50000"/>
                </a:schemeClr>
              </a:solidFill>
              <a:latin typeface="+mn-lt"/>
            </a:endParaRPr>
          </a:p>
          <a:p>
            <a:endParaRPr lang="en-US" sz="7000" dirty="0">
              <a:solidFill>
                <a:schemeClr val="bg1">
                  <a:lumMod val="50000"/>
                </a:schemeClr>
              </a:solidFill>
              <a:latin typeface="+mn-lt"/>
            </a:endParaRPr>
          </a:p>
        </p:txBody>
      </p:sp>
      <p:pic>
        <p:nvPicPr>
          <p:cNvPr id="6" name="Picture 5" descr="mix.png"/>
          <p:cNvPicPr>
            <a:picLocks noChangeAspect="1"/>
          </p:cNvPicPr>
          <p:nvPr/>
        </p:nvPicPr>
        <p:blipFill>
          <a:blip r:embed="rId3" cstate="print"/>
          <a:srcRect t="11896"/>
          <a:stretch>
            <a:fillRect/>
          </a:stretch>
        </p:blipFill>
        <p:spPr>
          <a:xfrm>
            <a:off x="79588" y="0"/>
            <a:ext cx="14550812" cy="8229600"/>
          </a:xfrm>
          <a:prstGeom prst="rect">
            <a:avLst/>
          </a:prstGeom>
        </p:spPr>
      </p:pic>
      <p:sp>
        <p:nvSpPr>
          <p:cNvPr id="7" name="TextBox 6"/>
          <p:cNvSpPr txBox="1"/>
          <p:nvPr/>
        </p:nvSpPr>
        <p:spPr>
          <a:xfrm rot="2717824">
            <a:off x="6464939" y="1669911"/>
            <a:ext cx="3195782" cy="110799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600" dirty="0" smtClean="0">
                <a:solidFill>
                  <a:schemeClr val="accent1">
                    <a:lumMod val="60000"/>
                    <a:lumOff val="40000"/>
                  </a:schemeClr>
                </a:solidFill>
              </a:rPr>
              <a:t>Passion </a:t>
            </a:r>
          </a:p>
        </p:txBody>
      </p:sp>
      <p:sp>
        <p:nvSpPr>
          <p:cNvPr id="9" name="TextBox 8"/>
          <p:cNvSpPr txBox="1"/>
          <p:nvPr/>
        </p:nvSpPr>
        <p:spPr>
          <a:xfrm rot="1887468">
            <a:off x="5491239" y="3180734"/>
            <a:ext cx="1829347" cy="110799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600" dirty="0" smtClean="0">
                <a:solidFill>
                  <a:srgbClr val="FFAB1B"/>
                </a:solidFill>
              </a:rPr>
              <a:t>Risk</a:t>
            </a:r>
            <a:endParaRPr lang="en-US" sz="6600" dirty="0">
              <a:solidFill>
                <a:srgbClr val="FFAB1B"/>
              </a:solidFill>
            </a:endParaRPr>
          </a:p>
        </p:txBody>
      </p:sp>
      <p:sp>
        <p:nvSpPr>
          <p:cNvPr id="11" name="TextBox 10"/>
          <p:cNvSpPr txBox="1"/>
          <p:nvPr/>
        </p:nvSpPr>
        <p:spPr>
          <a:xfrm rot="18741821">
            <a:off x="8519005" y="1561439"/>
            <a:ext cx="5030719" cy="110799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600" dirty="0" smtClean="0">
                <a:solidFill>
                  <a:srgbClr val="FFFF00"/>
                </a:solidFill>
              </a:rPr>
              <a:t>Expectations</a:t>
            </a:r>
          </a:p>
        </p:txBody>
      </p:sp>
      <p:sp>
        <p:nvSpPr>
          <p:cNvPr id="12" name="TextBox 11"/>
          <p:cNvSpPr txBox="1"/>
          <p:nvPr/>
        </p:nvSpPr>
        <p:spPr>
          <a:xfrm rot="19452611">
            <a:off x="10997352" y="2034317"/>
            <a:ext cx="3150221" cy="110799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600" dirty="0" smtClean="0">
                <a:solidFill>
                  <a:schemeClr val="accent4">
                    <a:lumMod val="60000"/>
                    <a:lumOff val="40000"/>
                  </a:schemeClr>
                </a:solidFill>
              </a:rPr>
              <a:t>Mindset</a:t>
            </a:r>
            <a:endParaRPr lang="en-US" sz="6600" dirty="0">
              <a:solidFill>
                <a:schemeClr val="accent4">
                  <a:lumMod val="60000"/>
                  <a:lumOff val="40000"/>
                </a:schemeClr>
              </a:solidFill>
            </a:endParaRPr>
          </a:p>
        </p:txBody>
      </p:sp>
      <p:sp>
        <p:nvSpPr>
          <p:cNvPr id="10" name="Title 9"/>
          <p:cNvSpPr>
            <a:spLocks noGrp="1"/>
          </p:cNvSpPr>
          <p:nvPr>
            <p:ph type="title"/>
          </p:nvPr>
        </p:nvSpPr>
        <p:spPr/>
        <p:txBody>
          <a:bodyPr/>
          <a:lstStyle/>
          <a:p>
            <a:r>
              <a:rPr lang="en-US" dirty="0" smtClean="0"/>
              <a:t>Ingredients</a:t>
            </a:r>
            <a:endParaRPr lang="en-US" dirty="0"/>
          </a:p>
        </p:txBody>
      </p:sp>
    </p:spTree>
    <p:extLst>
      <p:ext uri="{BB962C8B-B14F-4D97-AF65-F5344CB8AC3E}">
        <p14:creationId xmlns:p14="http://schemas.microsoft.com/office/powerpoint/2010/main" val="156560814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IG00717"/>
          <p:cNvPicPr>
            <a:picLocks noChangeAspect="1" noChangeArrowheads="1"/>
          </p:cNvPicPr>
          <p:nvPr/>
        </p:nvPicPr>
        <p:blipFill>
          <a:blip r:embed="rId2"/>
          <a:srcRect l="9091" t="23277"/>
          <a:stretch>
            <a:fillRect/>
          </a:stretch>
        </p:blipFill>
        <p:spPr bwMode="auto">
          <a:xfrm>
            <a:off x="0" y="0"/>
            <a:ext cx="14630400" cy="8229600"/>
          </a:xfrm>
          <a:prstGeom prst="rect">
            <a:avLst/>
          </a:prstGeom>
          <a:noFill/>
          <a:ln w="9525">
            <a:noFill/>
            <a:miter lim="800000"/>
            <a:headEnd/>
            <a:tailEnd/>
          </a:ln>
        </p:spPr>
      </p:pic>
      <p:sp>
        <p:nvSpPr>
          <p:cNvPr id="19" name="Rectangle 3"/>
          <p:cNvSpPr>
            <a:spLocks noChangeArrowheads="1"/>
          </p:cNvSpPr>
          <p:nvPr/>
        </p:nvSpPr>
        <p:spPr bwMode="auto">
          <a:xfrm>
            <a:off x="0" y="0"/>
            <a:ext cx="14630400" cy="8229600"/>
          </a:xfrm>
          <a:prstGeom prst="rect">
            <a:avLst/>
          </a:prstGeom>
          <a:solidFill>
            <a:srgbClr val="000000">
              <a:alpha val="59999"/>
            </a:srgbClr>
          </a:solidFill>
          <a:ln w="9525">
            <a:noFill/>
            <a:miter lim="800000"/>
            <a:headEnd/>
            <a:tailEnd/>
          </a:ln>
        </p:spPr>
        <p:txBody>
          <a:bodyPr lIns="82124" tIns="41061" rIns="82124" bIns="41061" anchor="ctr">
            <a:spAutoFit/>
          </a:bodyPr>
          <a:lstStyle/>
          <a:p>
            <a:endParaRPr lang="en-US"/>
          </a:p>
        </p:txBody>
      </p:sp>
      <p:sp>
        <p:nvSpPr>
          <p:cNvPr id="31" name="Rectangle 15"/>
          <p:cNvSpPr>
            <a:spLocks noChangeArrowheads="1"/>
          </p:cNvSpPr>
          <p:nvPr/>
        </p:nvSpPr>
        <p:spPr bwMode="auto">
          <a:xfrm>
            <a:off x="0" y="0"/>
            <a:ext cx="14630400" cy="3017520"/>
          </a:xfrm>
          <a:prstGeom prst="rect">
            <a:avLst/>
          </a:prstGeom>
          <a:gradFill rotWithShape="1">
            <a:gsLst>
              <a:gs pos="0">
                <a:srgbClr val="000000"/>
              </a:gs>
              <a:gs pos="100000">
                <a:srgbClr val="FFFFFF">
                  <a:alpha val="0"/>
                </a:srgbClr>
              </a:gs>
            </a:gsLst>
            <a:lin ang="5400000" scaled="1"/>
          </a:gradFill>
          <a:ln w="9525">
            <a:noFill/>
            <a:miter lim="800000"/>
            <a:headEnd/>
            <a:tailEnd/>
          </a:ln>
        </p:spPr>
        <p:txBody>
          <a:bodyPr lIns="82124" tIns="41061" rIns="82124" bIns="41061" anchor="ctr">
            <a:spAutoFit/>
          </a:bodyPr>
          <a:lstStyle/>
          <a:p>
            <a:endParaRPr lang="en-US"/>
          </a:p>
        </p:txBody>
      </p:sp>
      <p:sp>
        <p:nvSpPr>
          <p:cNvPr id="96272" name="Rectangle 16"/>
          <p:cNvSpPr>
            <a:spLocks noGrp="1" noChangeArrowheads="1"/>
          </p:cNvSpPr>
          <p:nvPr>
            <p:ph type="title"/>
          </p:nvPr>
        </p:nvSpPr>
        <p:spPr/>
        <p:txBody>
          <a:bodyPr/>
          <a:lstStyle/>
          <a:p>
            <a:r>
              <a:rPr lang="en-US" smtClean="0"/>
              <a:t>Changing Role of Women in Technology</a:t>
            </a:r>
          </a:p>
        </p:txBody>
      </p:sp>
      <p:sp>
        <p:nvSpPr>
          <p:cNvPr id="20" name="Text Box 4"/>
          <p:cNvSpPr txBox="1">
            <a:spLocks noChangeArrowheads="1"/>
          </p:cNvSpPr>
          <p:nvPr/>
        </p:nvSpPr>
        <p:spPr bwMode="auto">
          <a:xfrm>
            <a:off x="875506" y="2198727"/>
            <a:ext cx="4572000" cy="615553"/>
          </a:xfrm>
          <a:prstGeom prst="rect">
            <a:avLst/>
          </a:prstGeom>
          <a:noFill/>
          <a:ln w="9525">
            <a:noFill/>
            <a:miter lim="800000"/>
            <a:headEnd/>
            <a:tailEnd/>
          </a:ln>
        </p:spPr>
        <p:txBody>
          <a:bodyPr wrap="square" lIns="0" tIns="0" rIns="0" bIns="0">
            <a:spAutoFit/>
          </a:bodyPr>
          <a:lstStyle/>
          <a:p>
            <a:pPr algn="r" defTabSz="814388">
              <a:spcBef>
                <a:spcPct val="50000"/>
              </a:spcBef>
            </a:pPr>
            <a:r>
              <a:rPr lang="en-US" sz="4000" b="1" dirty="0" smtClean="0">
                <a:solidFill>
                  <a:schemeClr val="bg1"/>
                </a:solidFill>
                <a:latin typeface="+mj-lt"/>
              </a:rPr>
              <a:t>Pioneer</a:t>
            </a:r>
            <a:endParaRPr lang="en-US" sz="4000" b="1" dirty="0">
              <a:solidFill>
                <a:schemeClr val="bg1"/>
              </a:solidFill>
              <a:latin typeface="+mj-lt"/>
            </a:endParaRPr>
          </a:p>
        </p:txBody>
      </p:sp>
      <p:sp>
        <p:nvSpPr>
          <p:cNvPr id="22" name="Text Box 6"/>
          <p:cNvSpPr txBox="1">
            <a:spLocks noChangeArrowheads="1"/>
          </p:cNvSpPr>
          <p:nvPr/>
        </p:nvSpPr>
        <p:spPr bwMode="auto">
          <a:xfrm>
            <a:off x="5638800" y="2198727"/>
            <a:ext cx="7315200" cy="830997"/>
          </a:xfrm>
          <a:prstGeom prst="rect">
            <a:avLst/>
          </a:prstGeom>
          <a:noFill/>
          <a:ln w="9525">
            <a:noFill/>
            <a:miter lim="800000"/>
            <a:headEnd/>
            <a:tailEnd/>
          </a:ln>
        </p:spPr>
        <p:txBody>
          <a:bodyPr wrap="square" lIns="0" tIns="0" rIns="0" bIns="0">
            <a:spAutoFit/>
          </a:bodyPr>
          <a:lstStyle/>
          <a:p>
            <a:pPr defTabSz="814388"/>
            <a:r>
              <a:rPr lang="en-US" sz="5400" b="1"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Influencer</a:t>
            </a:r>
            <a:endParaRPr lang="en-US" sz="5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endParaRPr>
          </a:p>
        </p:txBody>
      </p:sp>
      <p:sp>
        <p:nvSpPr>
          <p:cNvPr id="23" name="Text Box 7"/>
          <p:cNvSpPr txBox="1">
            <a:spLocks noChangeArrowheads="1"/>
          </p:cNvSpPr>
          <p:nvPr/>
        </p:nvSpPr>
        <p:spPr bwMode="auto">
          <a:xfrm>
            <a:off x="875506" y="3190607"/>
            <a:ext cx="4572000" cy="615553"/>
          </a:xfrm>
          <a:prstGeom prst="rect">
            <a:avLst/>
          </a:prstGeom>
          <a:noFill/>
          <a:ln w="9525">
            <a:noFill/>
            <a:miter lim="800000"/>
            <a:headEnd/>
            <a:tailEnd/>
          </a:ln>
        </p:spPr>
        <p:txBody>
          <a:bodyPr wrap="square" lIns="0" tIns="0" rIns="0" bIns="0">
            <a:spAutoFit/>
          </a:bodyPr>
          <a:lstStyle/>
          <a:p>
            <a:pPr algn="r" defTabSz="814388">
              <a:spcBef>
                <a:spcPct val="50000"/>
              </a:spcBef>
            </a:pPr>
            <a:r>
              <a:rPr lang="en-US" sz="4000" b="1" dirty="0" smtClean="0">
                <a:solidFill>
                  <a:schemeClr val="bg1"/>
                </a:solidFill>
                <a:latin typeface="+mj-lt"/>
              </a:rPr>
              <a:t>Trail Blazer</a:t>
            </a:r>
            <a:endParaRPr lang="en-US" sz="4000" b="1" dirty="0">
              <a:solidFill>
                <a:schemeClr val="bg1"/>
              </a:solidFill>
              <a:latin typeface="+mj-lt"/>
            </a:endParaRPr>
          </a:p>
        </p:txBody>
      </p:sp>
      <p:sp>
        <p:nvSpPr>
          <p:cNvPr id="24" name="Text Box 8"/>
          <p:cNvSpPr txBox="1">
            <a:spLocks noChangeArrowheads="1"/>
          </p:cNvSpPr>
          <p:nvPr/>
        </p:nvSpPr>
        <p:spPr bwMode="auto">
          <a:xfrm>
            <a:off x="5638800" y="3190607"/>
            <a:ext cx="7315200" cy="830997"/>
          </a:xfrm>
          <a:prstGeom prst="rect">
            <a:avLst/>
          </a:prstGeom>
          <a:noFill/>
          <a:ln w="9525">
            <a:noFill/>
            <a:miter lim="800000"/>
            <a:headEnd/>
            <a:tailEnd/>
          </a:ln>
        </p:spPr>
        <p:txBody>
          <a:bodyPr wrap="square" lIns="0" tIns="0" rIns="0" bIns="0">
            <a:spAutoFit/>
          </a:bodyPr>
          <a:lstStyle/>
          <a:p>
            <a:pPr defTabSz="814388"/>
            <a:r>
              <a:rPr lang="en-US" sz="5400" b="1"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Community Builder</a:t>
            </a:r>
            <a:endParaRPr lang="en-US" sz="5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endParaRPr>
          </a:p>
        </p:txBody>
      </p:sp>
      <p:sp>
        <p:nvSpPr>
          <p:cNvPr id="25" name="Text Box 9"/>
          <p:cNvSpPr txBox="1">
            <a:spLocks noChangeArrowheads="1"/>
          </p:cNvSpPr>
          <p:nvPr/>
        </p:nvSpPr>
        <p:spPr bwMode="auto">
          <a:xfrm>
            <a:off x="875506" y="4182487"/>
            <a:ext cx="4572000" cy="615553"/>
          </a:xfrm>
          <a:prstGeom prst="rect">
            <a:avLst/>
          </a:prstGeom>
          <a:noFill/>
          <a:ln w="9525">
            <a:noFill/>
            <a:miter lim="800000"/>
            <a:headEnd/>
            <a:tailEnd/>
          </a:ln>
        </p:spPr>
        <p:txBody>
          <a:bodyPr wrap="square" lIns="0" tIns="0" rIns="0" bIns="0">
            <a:spAutoFit/>
          </a:bodyPr>
          <a:lstStyle/>
          <a:p>
            <a:pPr algn="r" defTabSz="814388">
              <a:spcBef>
                <a:spcPct val="50000"/>
              </a:spcBef>
            </a:pPr>
            <a:r>
              <a:rPr lang="en-US" sz="4000" b="1" dirty="0" smtClean="0">
                <a:solidFill>
                  <a:schemeClr val="bg1"/>
                </a:solidFill>
                <a:latin typeface="+mj-lt"/>
              </a:rPr>
              <a:t>Be Different</a:t>
            </a:r>
            <a:endParaRPr lang="en-US" sz="4000" b="1" dirty="0">
              <a:solidFill>
                <a:schemeClr val="bg1"/>
              </a:solidFill>
              <a:latin typeface="+mj-lt"/>
            </a:endParaRPr>
          </a:p>
        </p:txBody>
      </p:sp>
      <p:sp>
        <p:nvSpPr>
          <p:cNvPr id="26" name="Text Box 10"/>
          <p:cNvSpPr txBox="1">
            <a:spLocks noChangeArrowheads="1"/>
          </p:cNvSpPr>
          <p:nvPr/>
        </p:nvSpPr>
        <p:spPr bwMode="auto">
          <a:xfrm>
            <a:off x="5638800" y="4182487"/>
            <a:ext cx="4876800" cy="830997"/>
          </a:xfrm>
          <a:prstGeom prst="rect">
            <a:avLst/>
          </a:prstGeom>
          <a:noFill/>
          <a:ln w="9525">
            <a:noFill/>
            <a:miter lim="800000"/>
            <a:headEnd/>
            <a:tailEnd/>
          </a:ln>
        </p:spPr>
        <p:txBody>
          <a:bodyPr wrap="square" lIns="0" tIns="0" rIns="0" bIns="0">
            <a:spAutoFit/>
          </a:bodyPr>
          <a:lstStyle/>
          <a:p>
            <a:pPr defTabSz="814388">
              <a:spcBef>
                <a:spcPct val="50000"/>
              </a:spcBef>
            </a:pPr>
            <a:r>
              <a:rPr lang="en-US" sz="5400" b="1"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Be Yourself</a:t>
            </a:r>
            <a:endParaRPr lang="en-US" sz="5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endParaRPr>
          </a:p>
        </p:txBody>
      </p:sp>
      <p:sp>
        <p:nvSpPr>
          <p:cNvPr id="27" name="Text Box 11"/>
          <p:cNvSpPr txBox="1">
            <a:spLocks noChangeArrowheads="1"/>
          </p:cNvSpPr>
          <p:nvPr/>
        </p:nvSpPr>
        <p:spPr bwMode="auto">
          <a:xfrm>
            <a:off x="875506" y="5174367"/>
            <a:ext cx="4572000" cy="615553"/>
          </a:xfrm>
          <a:prstGeom prst="rect">
            <a:avLst/>
          </a:prstGeom>
          <a:noFill/>
          <a:ln w="9525">
            <a:noFill/>
            <a:miter lim="800000"/>
            <a:headEnd/>
            <a:tailEnd/>
          </a:ln>
        </p:spPr>
        <p:txBody>
          <a:bodyPr wrap="square" lIns="0" tIns="0" rIns="0" bIns="0">
            <a:spAutoFit/>
          </a:bodyPr>
          <a:lstStyle/>
          <a:p>
            <a:pPr algn="r" defTabSz="814388">
              <a:spcBef>
                <a:spcPct val="50000"/>
              </a:spcBef>
            </a:pPr>
            <a:r>
              <a:rPr lang="en-US" sz="4000" b="1" dirty="0" smtClean="0">
                <a:solidFill>
                  <a:schemeClr val="bg1"/>
                </a:solidFill>
                <a:latin typeface="+mj-lt"/>
              </a:rPr>
              <a:t>Solo</a:t>
            </a:r>
            <a:endParaRPr lang="en-US" sz="4000" b="1" dirty="0">
              <a:solidFill>
                <a:schemeClr val="bg1"/>
              </a:solidFill>
              <a:latin typeface="+mj-lt"/>
            </a:endParaRPr>
          </a:p>
        </p:txBody>
      </p:sp>
      <p:sp>
        <p:nvSpPr>
          <p:cNvPr id="28" name="Text Box 12"/>
          <p:cNvSpPr txBox="1">
            <a:spLocks noChangeArrowheads="1"/>
          </p:cNvSpPr>
          <p:nvPr/>
        </p:nvSpPr>
        <p:spPr bwMode="auto">
          <a:xfrm>
            <a:off x="5638800" y="5174367"/>
            <a:ext cx="7315200" cy="830997"/>
          </a:xfrm>
          <a:prstGeom prst="rect">
            <a:avLst/>
          </a:prstGeom>
          <a:noFill/>
          <a:ln w="9525">
            <a:noFill/>
            <a:miter lim="800000"/>
            <a:headEnd/>
            <a:tailEnd/>
          </a:ln>
        </p:spPr>
        <p:txBody>
          <a:bodyPr wrap="square" lIns="0" tIns="0" rIns="0" bIns="0">
            <a:spAutoFit/>
          </a:bodyPr>
          <a:lstStyle/>
          <a:p>
            <a:pPr defTabSz="814388">
              <a:spcBef>
                <a:spcPct val="50000"/>
              </a:spcBef>
            </a:pPr>
            <a:r>
              <a:rPr lang="en-US" sz="5400" b="1"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Collaborate</a:t>
            </a:r>
            <a:endParaRPr lang="en-US" sz="5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endParaRPr>
          </a:p>
        </p:txBody>
      </p:sp>
      <p:sp>
        <p:nvSpPr>
          <p:cNvPr id="29" name="Text Box 13"/>
          <p:cNvSpPr txBox="1">
            <a:spLocks noChangeArrowheads="1"/>
          </p:cNvSpPr>
          <p:nvPr/>
        </p:nvSpPr>
        <p:spPr bwMode="auto">
          <a:xfrm>
            <a:off x="875506" y="6166247"/>
            <a:ext cx="4572000" cy="615553"/>
          </a:xfrm>
          <a:prstGeom prst="rect">
            <a:avLst/>
          </a:prstGeom>
          <a:noFill/>
          <a:ln w="9525">
            <a:noFill/>
            <a:miter lim="800000"/>
            <a:headEnd/>
            <a:tailEnd/>
          </a:ln>
        </p:spPr>
        <p:txBody>
          <a:bodyPr wrap="square" lIns="0" tIns="0" rIns="0" bIns="0">
            <a:spAutoFit/>
          </a:bodyPr>
          <a:lstStyle/>
          <a:p>
            <a:pPr algn="r" defTabSz="814388">
              <a:spcBef>
                <a:spcPct val="50000"/>
              </a:spcBef>
            </a:pPr>
            <a:r>
              <a:rPr lang="en-US" sz="4000" b="1" dirty="0" smtClean="0">
                <a:solidFill>
                  <a:schemeClr val="bg1"/>
                </a:solidFill>
                <a:latin typeface="+mj-lt"/>
              </a:rPr>
              <a:t>Instruct</a:t>
            </a:r>
            <a:endParaRPr lang="en-US" sz="4000" b="1" dirty="0">
              <a:solidFill>
                <a:schemeClr val="bg1"/>
              </a:solidFill>
              <a:latin typeface="+mj-lt"/>
            </a:endParaRPr>
          </a:p>
        </p:txBody>
      </p:sp>
      <p:sp>
        <p:nvSpPr>
          <p:cNvPr id="30" name="Text Box 14"/>
          <p:cNvSpPr txBox="1">
            <a:spLocks noChangeArrowheads="1"/>
          </p:cNvSpPr>
          <p:nvPr/>
        </p:nvSpPr>
        <p:spPr bwMode="auto">
          <a:xfrm>
            <a:off x="5638800" y="6166247"/>
            <a:ext cx="7315200" cy="830997"/>
          </a:xfrm>
          <a:prstGeom prst="rect">
            <a:avLst/>
          </a:prstGeom>
          <a:noFill/>
          <a:ln w="9525">
            <a:noFill/>
            <a:miter lim="800000"/>
            <a:headEnd/>
            <a:tailEnd/>
          </a:ln>
        </p:spPr>
        <p:txBody>
          <a:bodyPr wrap="square" lIns="0" tIns="0" rIns="0" bIns="0">
            <a:spAutoFit/>
          </a:bodyPr>
          <a:lstStyle/>
          <a:p>
            <a:pPr defTabSz="814388">
              <a:spcBef>
                <a:spcPct val="50000"/>
              </a:spcBef>
            </a:pPr>
            <a:r>
              <a:rPr lang="en-US" sz="5400" b="1"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Share Experiences</a:t>
            </a:r>
            <a:endParaRPr lang="en-US" sz="5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iterate type="lt">
                                    <p:tmPct val="0"/>
                                  </p:iterate>
                                  <p:childTnLst>
                                    <p:anim calcmode="lin" valueType="num">
                                      <p:cBhvr>
                                        <p:cTn id="6" dur="500"/>
                                        <p:tgtEl>
                                          <p:spTgt spid="20">
                                            <p:txEl>
                                              <p:pRg st="0" end="0"/>
                                            </p:txEl>
                                          </p:spTgt>
                                        </p:tgtEl>
                                        <p:attrNameLst>
                                          <p:attrName>ppt_w</p:attrName>
                                        </p:attrNameLst>
                                      </p:cBhvr>
                                      <p:tavLst>
                                        <p:tav tm="0">
                                          <p:val>
                                            <p:strVal val="ppt_w"/>
                                          </p:val>
                                        </p:tav>
                                        <p:tav tm="100000">
                                          <p:val>
                                            <p:fltVal val="0"/>
                                          </p:val>
                                        </p:tav>
                                      </p:tavLst>
                                    </p:anim>
                                    <p:anim calcmode="lin" valueType="num">
                                      <p:cBhvr>
                                        <p:cTn id="7" dur="500"/>
                                        <p:tgtEl>
                                          <p:spTgt spid="20">
                                            <p:txEl>
                                              <p:pRg st="0" end="0"/>
                                            </p:txEl>
                                          </p:spTgt>
                                        </p:tgtEl>
                                        <p:attrNameLst>
                                          <p:attrName>ppt_h</p:attrName>
                                        </p:attrNameLst>
                                      </p:cBhvr>
                                      <p:tavLst>
                                        <p:tav tm="0">
                                          <p:val>
                                            <p:strVal val="ppt_h"/>
                                          </p:val>
                                        </p:tav>
                                        <p:tav tm="100000">
                                          <p:val>
                                            <p:fltVal val="0"/>
                                          </p:val>
                                        </p:tav>
                                      </p:tavLst>
                                    </p:anim>
                                    <p:animEffect transition="out" filter="fade">
                                      <p:cBhvr>
                                        <p:cTn id="8" dur="500"/>
                                        <p:tgtEl>
                                          <p:spTgt spid="20">
                                            <p:txEl>
                                              <p:pRg st="0" end="0"/>
                                            </p:txEl>
                                          </p:spTgt>
                                        </p:tgtEl>
                                      </p:cBhvr>
                                    </p:animEffect>
                                    <p:set>
                                      <p:cBhvr>
                                        <p:cTn id="9" dur="1" fill="hold">
                                          <p:stCondLst>
                                            <p:cond delay="499"/>
                                          </p:stCondLst>
                                        </p:cTn>
                                        <p:tgtEl>
                                          <p:spTgt spid="20">
                                            <p:txEl>
                                              <p:pRg st="0" end="0"/>
                                            </p:txEl>
                                          </p:spTgt>
                                        </p:tgtEl>
                                        <p:attrNameLst>
                                          <p:attrName>style.visibility</p:attrName>
                                        </p:attrNameLst>
                                      </p:cBhvr>
                                      <p:to>
                                        <p:strVal val="hidden"/>
                                      </p:to>
                                    </p:set>
                                  </p:childTnLst>
                                </p:cTn>
                              </p:par>
                              <p:par>
                                <p:cTn id="10" presetID="12" presetClass="entr" presetSubtype="8"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lide(fromLeft)">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0" fill="hold" grpId="0" nodeType="clickEffect">
                                  <p:stCondLst>
                                    <p:cond delay="0"/>
                                  </p:stCondLst>
                                  <p:iterate type="lt">
                                    <p:tmPct val="0"/>
                                  </p:iterate>
                                  <p:childTnLst>
                                    <p:anim calcmode="lin" valueType="num">
                                      <p:cBhvr>
                                        <p:cTn id="16" dur="500"/>
                                        <p:tgtEl>
                                          <p:spTgt spid="23"/>
                                        </p:tgtEl>
                                        <p:attrNameLst>
                                          <p:attrName>ppt_w</p:attrName>
                                        </p:attrNameLst>
                                      </p:cBhvr>
                                      <p:tavLst>
                                        <p:tav tm="0">
                                          <p:val>
                                            <p:strVal val="ppt_w"/>
                                          </p:val>
                                        </p:tav>
                                        <p:tav tm="100000">
                                          <p:val>
                                            <p:fltVal val="0"/>
                                          </p:val>
                                        </p:tav>
                                      </p:tavLst>
                                    </p:anim>
                                    <p:anim calcmode="lin" valueType="num">
                                      <p:cBhvr>
                                        <p:cTn id="17" dur="500"/>
                                        <p:tgtEl>
                                          <p:spTgt spid="23"/>
                                        </p:tgtEl>
                                        <p:attrNameLst>
                                          <p:attrName>ppt_h</p:attrName>
                                        </p:attrNameLst>
                                      </p:cBhvr>
                                      <p:tavLst>
                                        <p:tav tm="0">
                                          <p:val>
                                            <p:strVal val="ppt_h"/>
                                          </p:val>
                                        </p:tav>
                                        <p:tav tm="100000">
                                          <p:val>
                                            <p:fltVal val="0"/>
                                          </p:val>
                                        </p:tav>
                                      </p:tavLst>
                                    </p:anim>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slide(fromLeft)">
                                      <p:cBhvr>
                                        <p:cTn id="22" dur="1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0" fill="hold" grpId="0" nodeType="clickEffect">
                                  <p:stCondLst>
                                    <p:cond delay="0"/>
                                  </p:stCondLst>
                                  <p:iterate type="lt">
                                    <p:tmPct val="0"/>
                                  </p:iterate>
                                  <p:childTnLst>
                                    <p:anim calcmode="lin" valueType="num">
                                      <p:cBhvr>
                                        <p:cTn id="26" dur="500"/>
                                        <p:tgtEl>
                                          <p:spTgt spid="25"/>
                                        </p:tgtEl>
                                        <p:attrNameLst>
                                          <p:attrName>ppt_w</p:attrName>
                                        </p:attrNameLst>
                                      </p:cBhvr>
                                      <p:tavLst>
                                        <p:tav tm="0">
                                          <p:val>
                                            <p:strVal val="ppt_w"/>
                                          </p:val>
                                        </p:tav>
                                        <p:tav tm="100000">
                                          <p:val>
                                            <p:fltVal val="0"/>
                                          </p:val>
                                        </p:tav>
                                      </p:tavLst>
                                    </p:anim>
                                    <p:anim calcmode="lin" valueType="num">
                                      <p:cBhvr>
                                        <p:cTn id="27" dur="500"/>
                                        <p:tgtEl>
                                          <p:spTgt spid="25"/>
                                        </p:tgtEl>
                                        <p:attrNameLst>
                                          <p:attrName>ppt_h</p:attrName>
                                        </p:attrNameLst>
                                      </p:cBhvr>
                                      <p:tavLst>
                                        <p:tav tm="0">
                                          <p:val>
                                            <p:strVal val="ppt_h"/>
                                          </p:val>
                                        </p:tav>
                                        <p:tav tm="100000">
                                          <p:val>
                                            <p:fltVal val="0"/>
                                          </p:val>
                                        </p:tav>
                                      </p:tavLst>
                                    </p:anim>
                                    <p:animEffect transition="out" filter="fade">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par>
                                <p:cTn id="30" presetID="12" presetClass="entr" presetSubtype="8"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slide(fromLeft)">
                                      <p:cBhvr>
                                        <p:cTn id="32" dur="1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0" fill="hold" grpId="0" nodeType="clickEffect">
                                  <p:stCondLst>
                                    <p:cond delay="0"/>
                                  </p:stCondLst>
                                  <p:iterate type="lt">
                                    <p:tmPct val="0"/>
                                  </p:iterate>
                                  <p:childTnLst>
                                    <p:anim calcmode="lin" valueType="num">
                                      <p:cBhvr>
                                        <p:cTn id="36" dur="500"/>
                                        <p:tgtEl>
                                          <p:spTgt spid="27"/>
                                        </p:tgtEl>
                                        <p:attrNameLst>
                                          <p:attrName>ppt_w</p:attrName>
                                        </p:attrNameLst>
                                      </p:cBhvr>
                                      <p:tavLst>
                                        <p:tav tm="0">
                                          <p:val>
                                            <p:strVal val="ppt_w"/>
                                          </p:val>
                                        </p:tav>
                                        <p:tav tm="100000">
                                          <p:val>
                                            <p:fltVal val="0"/>
                                          </p:val>
                                        </p:tav>
                                      </p:tavLst>
                                    </p:anim>
                                    <p:anim calcmode="lin" valueType="num">
                                      <p:cBhvr>
                                        <p:cTn id="37" dur="500"/>
                                        <p:tgtEl>
                                          <p:spTgt spid="27"/>
                                        </p:tgtEl>
                                        <p:attrNameLst>
                                          <p:attrName>ppt_h</p:attrName>
                                        </p:attrNameLst>
                                      </p:cBhvr>
                                      <p:tavLst>
                                        <p:tav tm="0">
                                          <p:val>
                                            <p:strVal val="ppt_h"/>
                                          </p:val>
                                        </p:tav>
                                        <p:tav tm="100000">
                                          <p:val>
                                            <p:fltVal val="0"/>
                                          </p:val>
                                        </p:tav>
                                      </p:tavLst>
                                    </p:anim>
                                    <p:animEffect transition="out" filter="fade">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par>
                                <p:cTn id="40" presetID="12" presetClass="entr" presetSubtype="8"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slide(fromLeft)">
                                      <p:cBhvr>
                                        <p:cTn id="42" dur="1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0" fill="hold" grpId="0" nodeType="clickEffect">
                                  <p:stCondLst>
                                    <p:cond delay="0"/>
                                  </p:stCondLst>
                                  <p:iterate type="lt">
                                    <p:tmPct val="0"/>
                                  </p:iterate>
                                  <p:childTnLst>
                                    <p:anim calcmode="lin" valueType="num">
                                      <p:cBhvr>
                                        <p:cTn id="46" dur="500"/>
                                        <p:tgtEl>
                                          <p:spTgt spid="29"/>
                                        </p:tgtEl>
                                        <p:attrNameLst>
                                          <p:attrName>ppt_w</p:attrName>
                                        </p:attrNameLst>
                                      </p:cBhvr>
                                      <p:tavLst>
                                        <p:tav tm="0">
                                          <p:val>
                                            <p:strVal val="ppt_w"/>
                                          </p:val>
                                        </p:tav>
                                        <p:tav tm="100000">
                                          <p:val>
                                            <p:fltVal val="0"/>
                                          </p:val>
                                        </p:tav>
                                      </p:tavLst>
                                    </p:anim>
                                    <p:anim calcmode="lin" valueType="num">
                                      <p:cBhvr>
                                        <p:cTn id="47" dur="500"/>
                                        <p:tgtEl>
                                          <p:spTgt spid="29"/>
                                        </p:tgtEl>
                                        <p:attrNameLst>
                                          <p:attrName>ppt_h</p:attrName>
                                        </p:attrNameLst>
                                      </p:cBhvr>
                                      <p:tavLst>
                                        <p:tav tm="0">
                                          <p:val>
                                            <p:strVal val="ppt_h"/>
                                          </p:val>
                                        </p:tav>
                                        <p:tav tm="100000">
                                          <p:val>
                                            <p:fltVal val="0"/>
                                          </p:val>
                                        </p:tav>
                                      </p:tavLst>
                                    </p:anim>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12" presetClass="entr" presetSubtype="8"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slide(fromLeft)">
                                      <p:cBhvr>
                                        <p:cTn id="5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0"/>
            <a:ext cx="14630400" cy="8229600"/>
            <a:chOff x="0" y="0"/>
            <a:chExt cx="14630400" cy="8229600"/>
          </a:xfrm>
        </p:grpSpPr>
        <p:sp>
          <p:nvSpPr>
            <p:cNvPr id="19" name="Rectangle 4"/>
            <p:cNvSpPr>
              <a:spLocks noChangeArrowheads="1"/>
            </p:cNvSpPr>
            <p:nvPr/>
          </p:nvSpPr>
          <p:spPr bwMode="auto">
            <a:xfrm>
              <a:off x="0" y="6705600"/>
              <a:ext cx="14630400" cy="1524000"/>
            </a:xfrm>
            <a:prstGeom prst="rect">
              <a:avLst/>
            </a:prstGeom>
            <a:solidFill>
              <a:srgbClr val="08252E"/>
            </a:soli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20" name="Rectangle 4"/>
            <p:cNvSpPr>
              <a:spLocks noChangeArrowheads="1"/>
            </p:cNvSpPr>
            <p:nvPr/>
          </p:nvSpPr>
          <p:spPr bwMode="auto">
            <a:xfrm>
              <a:off x="0" y="6705600"/>
              <a:ext cx="14630400" cy="1524000"/>
            </a:xfrm>
            <a:prstGeom prst="rect">
              <a:avLst/>
            </a:prstGeom>
            <a:solidFill>
              <a:srgbClr val="08252E"/>
            </a:soli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21" name="Rectangle 4"/>
            <p:cNvSpPr>
              <a:spLocks noChangeArrowheads="1"/>
            </p:cNvSpPr>
            <p:nvPr/>
          </p:nvSpPr>
          <p:spPr bwMode="auto">
            <a:xfrm>
              <a:off x="0" y="0"/>
              <a:ext cx="14630400" cy="5105400"/>
            </a:xfrm>
            <a:prstGeom prst="rect">
              <a:avLst/>
            </a:prstGeom>
            <a:gradFill>
              <a:gsLst>
                <a:gs pos="0">
                  <a:schemeClr val="bg1">
                    <a:alpha val="0"/>
                  </a:schemeClr>
                </a:gs>
                <a:gs pos="100000">
                  <a:srgbClr val="0059C4"/>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22" name="Rectangle 4"/>
            <p:cNvSpPr>
              <a:spLocks noChangeArrowheads="1"/>
            </p:cNvSpPr>
            <p:nvPr/>
          </p:nvSpPr>
          <p:spPr bwMode="auto">
            <a:xfrm>
              <a:off x="0" y="5105400"/>
              <a:ext cx="14630400" cy="3124200"/>
            </a:xfrm>
            <a:prstGeom prst="rect">
              <a:avLst/>
            </a:prstGeom>
            <a:gradFill>
              <a:gsLst>
                <a:gs pos="0">
                  <a:srgbClr val="002757"/>
                </a:gs>
                <a:gs pos="100000">
                  <a:srgbClr val="000000"/>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grpSp>
      <p:sp>
        <p:nvSpPr>
          <p:cNvPr id="97285" name="Rectangle 7"/>
          <p:cNvSpPr>
            <a:spLocks noGrp="1" noChangeArrowheads="1"/>
          </p:cNvSpPr>
          <p:nvPr>
            <p:ph type="title"/>
          </p:nvPr>
        </p:nvSpPr>
        <p:spPr>
          <a:xfrm>
            <a:off x="367524" y="518658"/>
            <a:ext cx="13742178" cy="1005840"/>
          </a:xfrm>
        </p:spPr>
        <p:txBody>
          <a:bodyPr/>
          <a:lstStyle/>
          <a:p>
            <a:r>
              <a:rPr lang="en-US" dirty="0" smtClean="0"/>
              <a:t>Speaking from Experience</a:t>
            </a:r>
            <a:br>
              <a:rPr lang="en-US" dirty="0" smtClean="0"/>
            </a:br>
            <a:r>
              <a:rPr lang="en-US" sz="4400" dirty="0" smtClean="0">
                <a:solidFill>
                  <a:srgbClr val="FFC000"/>
                </a:solidFill>
              </a:rPr>
              <a:t>Leadership</a:t>
            </a:r>
          </a:p>
        </p:txBody>
      </p:sp>
      <p:sp>
        <p:nvSpPr>
          <p:cNvPr id="26" name="Rectangle 8"/>
          <p:cNvSpPr>
            <a:spLocks noChangeArrowheads="1"/>
          </p:cNvSpPr>
          <p:nvPr/>
        </p:nvSpPr>
        <p:spPr bwMode="auto">
          <a:xfrm>
            <a:off x="367524" y="2206625"/>
            <a:ext cx="13716000" cy="1661993"/>
          </a:xfrm>
          <a:prstGeom prst="rect">
            <a:avLst/>
          </a:prstGeom>
          <a:noFill/>
          <a:ln w="9525">
            <a:noFill/>
            <a:miter lim="800000"/>
            <a:headEnd/>
            <a:tailEnd/>
          </a:ln>
        </p:spPr>
        <p:txBody>
          <a:bodyPr wrap="square" lIns="118872" tIns="0" rIns="0" bIns="0">
            <a:spAutoFit/>
          </a:bodyPr>
          <a:lstStyle/>
          <a:p>
            <a:pPr defTabSz="814388"/>
            <a:r>
              <a:rPr lang="en-US" sz="5400" b="1" spc="-150"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The easiest way to get recognition </a:t>
            </a:r>
            <a:br>
              <a:rPr lang="en-US" sz="5400" b="1" spc="-150"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br>
            <a:r>
              <a:rPr lang="en-US" sz="5400" b="1" spc="-150"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is to give it away</a:t>
            </a:r>
          </a:p>
        </p:txBody>
      </p:sp>
      <p:sp>
        <p:nvSpPr>
          <p:cNvPr id="30" name="Rectangle 12"/>
          <p:cNvSpPr>
            <a:spLocks noChangeArrowheads="1"/>
          </p:cNvSpPr>
          <p:nvPr/>
        </p:nvSpPr>
        <p:spPr bwMode="auto">
          <a:xfrm>
            <a:off x="367524" y="2206625"/>
            <a:ext cx="13716000" cy="1661993"/>
          </a:xfrm>
          <a:prstGeom prst="rect">
            <a:avLst/>
          </a:prstGeom>
          <a:noFill/>
          <a:ln w="9525">
            <a:noFill/>
            <a:miter lim="800000"/>
            <a:headEnd/>
            <a:tailEnd/>
          </a:ln>
        </p:spPr>
        <p:txBody>
          <a:bodyPr wrap="square" lIns="118872" tIns="0" rIns="0" bIns="0">
            <a:spAutoFit/>
          </a:bodyPr>
          <a:lstStyle/>
          <a:p>
            <a:pPr defTabSz="814388"/>
            <a:r>
              <a:rPr lang="en-US" sz="5400" b="1" spc="-150"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Lead laterally, </a:t>
            </a:r>
            <a:br>
              <a:rPr lang="en-US" sz="5400" b="1" spc="-150"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br>
            <a:r>
              <a:rPr lang="en-US" sz="5400" b="1" spc="-150"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blur the boundaries</a:t>
            </a:r>
          </a:p>
        </p:txBody>
      </p:sp>
      <p:sp>
        <p:nvSpPr>
          <p:cNvPr id="31" name="Rectangle 17"/>
          <p:cNvSpPr>
            <a:spLocks noChangeArrowheads="1"/>
          </p:cNvSpPr>
          <p:nvPr/>
        </p:nvSpPr>
        <p:spPr bwMode="auto">
          <a:xfrm>
            <a:off x="367524" y="2206625"/>
            <a:ext cx="13716000" cy="1661993"/>
          </a:xfrm>
          <a:prstGeom prst="rect">
            <a:avLst/>
          </a:prstGeom>
          <a:noFill/>
          <a:ln w="9525">
            <a:noFill/>
            <a:miter lim="800000"/>
            <a:headEnd/>
            <a:tailEnd/>
          </a:ln>
        </p:spPr>
        <p:txBody>
          <a:bodyPr wrap="square" lIns="118872" tIns="0" rIns="0" bIns="0">
            <a:spAutoFit/>
          </a:bodyPr>
          <a:lstStyle/>
          <a:p>
            <a:pPr defTabSz="814388"/>
            <a:r>
              <a:rPr lang="en-US" sz="5400" b="1" spc="-150"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Break the mold to shape </a:t>
            </a:r>
            <a:br>
              <a:rPr lang="en-US" sz="5400" b="1" spc="-150"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br>
            <a:r>
              <a:rPr lang="en-US" sz="5400" b="1" spc="-150" dirty="0" smtClean="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atin typeface="+mj-lt"/>
              </a:rPr>
              <a:t>the opportunity</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10" presetClass="exit" presetSubtype="0" fill="hold" grpId="1" nodeType="with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par>
                                <p:cTn id="21" presetID="10" presetClass="exit" presetSubtype="0" fill="hold" grpId="1" nodeType="withEffect">
                                  <p:stCondLst>
                                    <p:cond delay="0"/>
                                  </p:stCondLst>
                                  <p:childTnLst>
                                    <p:animEffect transition="out" filter="fade">
                                      <p:cBhvr>
                                        <p:cTn id="22" dur="500"/>
                                        <p:tgtEl>
                                          <p:spTgt spid="31"/>
                                        </p:tgtEl>
                                      </p:cBhvr>
                                    </p:animEffect>
                                    <p:set>
                                      <p:cBhvr>
                                        <p:cTn id="23"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0" grpId="0"/>
      <p:bldP spid="31" grpId="0"/>
      <p:bldP spid="3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358"/>
          <p:cNvSpPr>
            <a:spLocks noChangeArrowheads="1"/>
          </p:cNvSpPr>
          <p:nvPr/>
        </p:nvSpPr>
        <p:spPr bwMode="auto">
          <a:xfrm>
            <a:off x="3034652" y="4787149"/>
            <a:ext cx="11075047" cy="2673190"/>
          </a:xfrm>
          <a:prstGeom prst="roundRect">
            <a:avLst>
              <a:gd name="adj" fmla="val 18651"/>
            </a:avLst>
          </a:prstGeom>
          <a:gradFill rotWithShape="1">
            <a:gsLst>
              <a:gs pos="0">
                <a:srgbClr val="FFFFFF">
                  <a:alpha val="15000"/>
                </a:srgbClr>
              </a:gs>
              <a:gs pos="100000">
                <a:srgbClr val="FFFFFF">
                  <a:alpha val="0"/>
                </a:srgbClr>
              </a:gs>
            </a:gsLst>
            <a:lin ang="5400000" scaled="1"/>
          </a:gradFill>
          <a:ln w="9525" algn="ctr">
            <a:noFill/>
            <a:round/>
            <a:headEnd/>
            <a:tailEnd/>
          </a:ln>
        </p:spPr>
        <p:txBody>
          <a:bodyPr wrap="none" lIns="73025" tIns="36511" rIns="73025" bIns="36511" anchor="ct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6" name="Content Placeholder 2"/>
          <p:cNvSpPr txBox="1">
            <a:spLocks/>
          </p:cNvSpPr>
          <p:nvPr/>
        </p:nvSpPr>
        <p:spPr bwMode="auto">
          <a:xfrm>
            <a:off x="4976860" y="2535014"/>
            <a:ext cx="8840133" cy="2065202"/>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marR="0" lvl="0" algn="l" defTabSz="814388" rtl="0" eaLnBrk="0" fontAlgn="base" latinLnBrk="0" hangingPunct="0">
              <a:lnSpc>
                <a:spcPts val="5200"/>
              </a:lnSpc>
              <a:spcBef>
                <a:spcPct val="50000"/>
              </a:spcBef>
              <a:spcAft>
                <a:spcPct val="0"/>
              </a:spcAft>
              <a:buClr>
                <a:srgbClr val="FFFFFF"/>
              </a:buClr>
              <a:buSzPct val="100000"/>
              <a:buFont typeface="Wingdings" pitchFamily="2" charset="2"/>
              <a:buNone/>
              <a:tabLst/>
              <a:defRPr/>
            </a:pPr>
            <a:r>
              <a:rPr kumimoji="0" lang="en-US" sz="5500" b="0" i="0" u="none" strike="noStrike" kern="0" cap="none" spc="0" normalizeH="0" baseline="0" noProof="0" dirty="0" smtClean="0">
                <a:ln>
                  <a:noFill/>
                </a:ln>
                <a:solidFill>
                  <a:srgbClr val="FFFFFF"/>
                </a:solidFill>
                <a:effectLst/>
                <a:uLnTx/>
                <a:uFillTx/>
                <a:latin typeface="Arial"/>
                <a:ea typeface="+mn-ea"/>
                <a:cs typeface="+mn-cs"/>
              </a:rPr>
              <a:t>It</a:t>
            </a:r>
            <a:r>
              <a:rPr kumimoji="0" lang="en-US" sz="5500" b="0" i="0" u="none" strike="noStrike" kern="0" cap="none" spc="0" normalizeH="0" noProof="0" dirty="0" smtClean="0">
                <a:ln>
                  <a:noFill/>
                </a:ln>
                <a:solidFill>
                  <a:srgbClr val="FFFFFF"/>
                </a:solidFill>
                <a:effectLst/>
                <a:uLnTx/>
                <a:uFillTx/>
                <a:latin typeface="Arial"/>
                <a:ea typeface="+mn-ea"/>
                <a:cs typeface="+mn-cs"/>
              </a:rPr>
              <a:t> is easier to ask for forgiveness than it is to get permission.</a:t>
            </a:r>
            <a:endParaRPr kumimoji="0" lang="en-US" sz="55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mn-cs"/>
            </a:endParaRPr>
          </a:p>
          <a:p>
            <a:pPr marL="236538" marR="0" lvl="0" indent="-236538" algn="l" defTabSz="814388" rtl="0" eaLnBrk="0" fontAlgn="base" latinLnBrk="0" hangingPunct="0">
              <a:lnSpc>
                <a:spcPct val="95000"/>
              </a:lnSpc>
              <a:spcBef>
                <a:spcPct val="50000"/>
              </a:spcBef>
              <a:spcAft>
                <a:spcPct val="0"/>
              </a:spcAft>
              <a:buClr>
                <a:srgbClr val="FFFFFF"/>
              </a:buClr>
              <a:buSzPct val="100000"/>
              <a:buFont typeface="Wingdings" pitchFamily="2" charset="2"/>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pic>
        <p:nvPicPr>
          <p:cNvPr id="15" name="Picture 14"/>
          <p:cNvPicPr>
            <a:picLocks noChangeAspect="1"/>
          </p:cNvPicPr>
          <p:nvPr/>
        </p:nvPicPr>
        <p:blipFill>
          <a:blip r:embed="rId3" cstate="print"/>
          <a:stretch>
            <a:fillRect/>
          </a:stretch>
        </p:blipFill>
        <p:spPr>
          <a:xfrm>
            <a:off x="994445" y="2050997"/>
            <a:ext cx="2924212" cy="36479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10854313" y="4120307"/>
            <a:ext cx="2375971" cy="461665"/>
          </a:xfrm>
          <a:prstGeom prst="rect">
            <a:avLst/>
          </a:prstGeom>
          <a:noFill/>
        </p:spPr>
        <p:txBody>
          <a:bodyPr wrap="none" rtlCol="0">
            <a:spAutoFit/>
          </a:bodyPr>
          <a:lstStyle/>
          <a:p>
            <a:r>
              <a:rPr lang="en-US" sz="2400" kern="0" dirty="0" smtClean="0">
                <a:solidFill>
                  <a:srgbClr val="FFFFFF"/>
                </a:solidFill>
              </a:rPr>
              <a:t>– Grace Hopper</a:t>
            </a:r>
            <a:endParaRPr lang="en-US" dirty="0"/>
          </a:p>
        </p:txBody>
      </p:sp>
      <p:pic>
        <p:nvPicPr>
          <p:cNvPr id="14" name="Picture 13" descr="qoutes.png"/>
          <p:cNvPicPr>
            <a:picLocks noChangeAspect="1"/>
          </p:cNvPicPr>
          <p:nvPr/>
        </p:nvPicPr>
        <p:blipFill>
          <a:blip r:embed="rId4" cstate="print"/>
          <a:srcRect l="19992" t="14444" r="62490" b="48889"/>
          <a:stretch>
            <a:fillRect/>
          </a:stretch>
        </p:blipFill>
        <p:spPr>
          <a:xfrm>
            <a:off x="4063797" y="1954772"/>
            <a:ext cx="1059330" cy="1247568"/>
          </a:xfrm>
          <a:prstGeom prst="rect">
            <a:avLst/>
          </a:prstGeom>
        </p:spPr>
      </p:pic>
      <p:pic>
        <p:nvPicPr>
          <p:cNvPr id="17" name="Picture 16" descr="qoutes.png"/>
          <p:cNvPicPr>
            <a:picLocks noChangeAspect="1"/>
          </p:cNvPicPr>
          <p:nvPr/>
        </p:nvPicPr>
        <p:blipFill>
          <a:blip r:embed="rId4" cstate="print"/>
          <a:srcRect l="49022" t="14444" r="33121" b="48889"/>
          <a:stretch>
            <a:fillRect/>
          </a:stretch>
        </p:blipFill>
        <p:spPr>
          <a:xfrm>
            <a:off x="8880912" y="3958188"/>
            <a:ext cx="1079848" cy="1247568"/>
          </a:xfrm>
          <a:prstGeom prst="rect">
            <a:avLst/>
          </a:prstGeom>
        </p:spPr>
      </p:pic>
      <p:sp>
        <p:nvSpPr>
          <p:cNvPr id="10" name="Rectangle 9"/>
          <p:cNvSpPr/>
          <p:nvPr/>
        </p:nvSpPr>
        <p:spPr>
          <a:xfrm>
            <a:off x="485185" y="523196"/>
            <a:ext cx="5121915" cy="877163"/>
          </a:xfrm>
          <a:prstGeom prst="rect">
            <a:avLst/>
          </a:prstGeom>
        </p:spPr>
        <p:txBody>
          <a:bodyPr wrap="none">
            <a:spAutoFit/>
          </a:bodyPr>
          <a:lstStyle/>
          <a:p>
            <a:r>
              <a:rPr lang="en-US" sz="5100" dirty="0" smtClean="0">
                <a:gradFill>
                  <a:gsLst>
                    <a:gs pos="0">
                      <a:srgbClr val="00B2F0"/>
                    </a:gs>
                    <a:gs pos="44000">
                      <a:srgbClr val="40FFFE"/>
                    </a:gs>
                    <a:gs pos="100000">
                      <a:srgbClr val="96CA4B"/>
                    </a:gs>
                  </a:gsLst>
                  <a:lin ang="4800000" scaled="0"/>
                </a:gradFill>
                <a:ea typeface="+mj-ea"/>
                <a:cs typeface="+mj-cs"/>
              </a:rPr>
              <a:t>Words to Live By</a:t>
            </a:r>
            <a:endParaRPr lang="en-US" dirty="0"/>
          </a:p>
        </p:txBody>
      </p:sp>
    </p:spTree>
    <p:extLst>
      <p:ext uri="{BB962C8B-B14F-4D97-AF65-F5344CB8AC3E}">
        <p14:creationId xmlns:p14="http://schemas.microsoft.com/office/powerpoint/2010/main" val="13296971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21" y="1664971"/>
            <a:ext cx="12118341" cy="6015990"/>
          </a:xfrm>
        </p:spPr>
        <p:txBody>
          <a:bodyPr rtlCol="0">
            <a:noAutofit/>
          </a:bodyPr>
          <a:lstStyle/>
          <a:p>
            <a:pPr>
              <a:defRPr/>
            </a:pPr>
            <a:r>
              <a:rPr lang="en-US" sz="3400" dirty="0" smtClean="0"/>
              <a:t>History </a:t>
            </a:r>
            <a:endParaRPr sz="3400" b="1" dirty="0"/>
          </a:p>
          <a:p>
            <a:pPr>
              <a:defRPr/>
            </a:pPr>
            <a:r>
              <a:rPr lang="en-US" sz="3400" dirty="0" smtClean="0"/>
              <a:t>Internet Hall of Fame Inductees</a:t>
            </a:r>
          </a:p>
          <a:p>
            <a:pPr>
              <a:defRPr/>
            </a:pPr>
            <a:r>
              <a:rPr lang="en-US" sz="3400" dirty="0" smtClean="0"/>
              <a:t>Donna </a:t>
            </a:r>
            <a:r>
              <a:rPr lang="en-US" sz="3400" dirty="0" err="1" smtClean="0"/>
              <a:t>Metzlar</a:t>
            </a:r>
            <a:endParaRPr sz="3400" dirty="0"/>
          </a:p>
          <a:p>
            <a:pPr>
              <a:defRPr/>
            </a:pPr>
            <a:r>
              <a:rPr lang="en-US" sz="3400" dirty="0" smtClean="0"/>
              <a:t>Monique’s View</a:t>
            </a:r>
            <a:endParaRPr sz="3400" dirty="0"/>
          </a:p>
          <a:p>
            <a:pPr>
              <a:defRPr/>
            </a:pPr>
            <a:r>
              <a:rPr lang="en-US" sz="3400" dirty="0" smtClean="0"/>
              <a:t>Summary</a:t>
            </a:r>
            <a:endParaRPr sz="3400" dirty="0"/>
          </a:p>
          <a:p>
            <a:pPr>
              <a:buNone/>
              <a:defRPr/>
            </a:pPr>
            <a:endParaRPr sz="3400" b="1" dirty="0">
              <a:solidFill>
                <a:schemeClr val="tx1">
                  <a:lumMod val="75000"/>
                </a:schemeClr>
              </a:solidFill>
            </a:endParaRPr>
          </a:p>
          <a:p>
            <a:pPr>
              <a:defRPr/>
            </a:pPr>
            <a:endParaRPr sz="3100" dirty="0">
              <a:solidFill>
                <a:schemeClr val="tx1">
                  <a:lumMod val="75000"/>
                </a:schemeClr>
              </a:solidFill>
            </a:endParaRPr>
          </a:p>
        </p:txBody>
      </p:sp>
      <p:pic>
        <p:nvPicPr>
          <p:cNvPr id="34819" name="Picture 4" descr="Work LIVE LEARN PLAY _NEW copy"/>
          <p:cNvPicPr>
            <a:picLocks noChangeAspect="1" noChangeArrowheads="1"/>
          </p:cNvPicPr>
          <p:nvPr/>
        </p:nvPicPr>
        <p:blipFill>
          <a:blip r:embed="rId3"/>
          <a:srcRect r="73068"/>
          <a:stretch>
            <a:fillRect/>
          </a:stretch>
        </p:blipFill>
        <p:spPr bwMode="auto">
          <a:xfrm>
            <a:off x="9921240" y="651510"/>
            <a:ext cx="4066541" cy="6585586"/>
          </a:xfrm>
          <a:prstGeom prst="rect">
            <a:avLst/>
          </a:prstGeom>
          <a:noFill/>
          <a:ln w="9525">
            <a:noFill/>
            <a:miter lim="800000"/>
            <a:headEnd/>
            <a:tailEnd/>
          </a:ln>
        </p:spPr>
      </p:pic>
      <p:sp>
        <p:nvSpPr>
          <p:cNvPr id="6" name="Title 5"/>
          <p:cNvSpPr>
            <a:spLocks noGrp="1"/>
          </p:cNvSpPr>
          <p:nvPr>
            <p:ph type="title"/>
          </p:nvPr>
        </p:nvSpPr>
        <p:spPr>
          <a:xfrm>
            <a:off x="367524" y="178112"/>
            <a:ext cx="13742178" cy="1005840"/>
          </a:xfrm>
        </p:spPr>
        <p:txBody>
          <a:bodyPr/>
          <a:lstStyle/>
          <a:p>
            <a:pPr>
              <a:defRPr/>
            </a:pPr>
            <a:r>
              <a:rPr dirty="0" smtClean="0"/>
              <a:t>Agenda</a:t>
            </a:r>
            <a:endParaRPr i="1" dirty="0"/>
          </a:p>
        </p:txBody>
      </p:sp>
    </p:spTree>
    <p:extLst>
      <p:ext uri="{BB962C8B-B14F-4D97-AF65-F5344CB8AC3E}">
        <p14:creationId xmlns:p14="http://schemas.microsoft.com/office/powerpoint/2010/main" val="8193738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0" y="6705600"/>
            <a:ext cx="14630400" cy="1524000"/>
          </a:xfrm>
          <a:prstGeom prst="rect">
            <a:avLst/>
          </a:prstGeom>
          <a:solidFill>
            <a:srgbClr val="08252E"/>
          </a:soli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12" name="Rectangle 4"/>
          <p:cNvSpPr>
            <a:spLocks noChangeArrowheads="1"/>
          </p:cNvSpPr>
          <p:nvPr/>
        </p:nvSpPr>
        <p:spPr bwMode="auto">
          <a:xfrm>
            <a:off x="0" y="6705600"/>
            <a:ext cx="14630400" cy="1524000"/>
          </a:xfrm>
          <a:prstGeom prst="rect">
            <a:avLst/>
          </a:prstGeom>
          <a:solidFill>
            <a:srgbClr val="08252E"/>
          </a:soli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13" name="Rectangle 4"/>
          <p:cNvSpPr>
            <a:spLocks noChangeArrowheads="1"/>
          </p:cNvSpPr>
          <p:nvPr/>
        </p:nvSpPr>
        <p:spPr bwMode="auto">
          <a:xfrm>
            <a:off x="0" y="0"/>
            <a:ext cx="14630400" cy="5105400"/>
          </a:xfrm>
          <a:prstGeom prst="rect">
            <a:avLst/>
          </a:prstGeom>
          <a:gradFill>
            <a:gsLst>
              <a:gs pos="0">
                <a:srgbClr val="1C1C1C"/>
              </a:gs>
              <a:gs pos="100000">
                <a:srgbClr val="534223"/>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14" name="Rectangle 4"/>
          <p:cNvSpPr>
            <a:spLocks noChangeArrowheads="1"/>
          </p:cNvSpPr>
          <p:nvPr/>
        </p:nvSpPr>
        <p:spPr bwMode="auto">
          <a:xfrm>
            <a:off x="0" y="5105400"/>
            <a:ext cx="14630400" cy="3124200"/>
          </a:xfrm>
          <a:prstGeom prst="rect">
            <a:avLst/>
          </a:prstGeom>
          <a:gradFill>
            <a:gsLst>
              <a:gs pos="0">
                <a:srgbClr val="231C0F"/>
              </a:gs>
              <a:gs pos="100000">
                <a:srgbClr val="000000"/>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pic>
        <p:nvPicPr>
          <p:cNvPr id="83974" name="Picture 6" descr="1951_univac_large"/>
          <p:cNvPicPr>
            <a:picLocks noChangeAspect="1" noChangeArrowheads="1"/>
          </p:cNvPicPr>
          <p:nvPr/>
        </p:nvPicPr>
        <p:blipFill>
          <a:blip r:embed="rId3"/>
          <a:stretch>
            <a:fillRect/>
          </a:stretch>
        </p:blipFill>
        <p:spPr bwMode="auto">
          <a:xfrm>
            <a:off x="3505200" y="1828800"/>
            <a:ext cx="7620000" cy="5772150"/>
          </a:xfrm>
          <a:prstGeom prst="round2SameRect">
            <a:avLst>
              <a:gd name="adj1" fmla="val 4103"/>
              <a:gd name="adj2" fmla="val 0"/>
            </a:avLst>
          </a:prstGeom>
          <a:noFill/>
          <a:ln>
            <a:noFill/>
          </a:ln>
          <a:effectLst>
            <a:outerShdw blurRad="50800" dist="38100" dir="5400000" algn="t" rotWithShape="0">
              <a:prstClr val="black">
                <a:alpha val="40000"/>
              </a:prstClr>
            </a:outerShdw>
            <a:reflection blurRad="6350" stA="50000" endA="300" endPos="38500" dist="50800" dir="5400000" sy="-100000" algn="bl" rotWithShape="0"/>
          </a:effectLst>
        </p:spPr>
      </p:pic>
      <p:sp>
        <p:nvSpPr>
          <p:cNvPr id="1701893" name="Rectangle 5" descr="Bates - SA All-Hands_02_2008"/>
          <p:cNvSpPr>
            <a:spLocks noChangeArrowheads="1"/>
          </p:cNvSpPr>
          <p:nvPr/>
        </p:nvSpPr>
        <p:spPr bwMode="auto">
          <a:xfrm>
            <a:off x="1" y="423005"/>
            <a:ext cx="14630399" cy="1294970"/>
          </a:xfrm>
          <a:prstGeom prst="rect">
            <a:avLst/>
          </a:prstGeom>
          <a:noFill/>
          <a:ln w="9525">
            <a:noFill/>
            <a:miter lim="800000"/>
            <a:headEnd/>
            <a:tailEnd/>
          </a:ln>
        </p:spPr>
        <p:txBody>
          <a:bodyPr wrap="square" lIns="0" tIns="0" rIns="0" bIns="0" anchor="ctr" anchorCtr="1">
            <a:spAutoFit/>
          </a:bodyPr>
          <a:lstStyle/>
          <a:p>
            <a:pPr algn="ctr" defTabSz="1163353">
              <a:lnSpc>
                <a:spcPct val="85000"/>
              </a:lnSpc>
              <a:buClr>
                <a:schemeClr val="accent1"/>
              </a:buClr>
              <a:buSzPct val="100000"/>
            </a:pPr>
            <a:r>
              <a:rPr lang="en-US" sz="4800" dirty="0" smtClean="0">
                <a:gradFill>
                  <a:gsLst>
                    <a:gs pos="0">
                      <a:srgbClr val="00B2F0"/>
                    </a:gs>
                    <a:gs pos="44000">
                      <a:srgbClr val="40FFFE"/>
                    </a:gs>
                    <a:gs pos="100000">
                      <a:srgbClr val="96CA4B"/>
                    </a:gs>
                  </a:gsLst>
                  <a:lin ang="4800000" scaled="0"/>
                </a:gradFill>
                <a:latin typeface="+mj-lt"/>
                <a:ea typeface="+mj-ea"/>
                <a:cs typeface="+mj-cs"/>
              </a:rPr>
              <a:t>Front &amp; Center: </a:t>
            </a:r>
            <a:r>
              <a:rPr lang="en-US" sz="4800" b="1" dirty="0">
                <a:solidFill>
                  <a:srgbClr val="FFC000"/>
                </a:solidFill>
                <a:latin typeface="+mj-lt"/>
              </a:rPr>
              <a:t/>
            </a:r>
            <a:br>
              <a:rPr lang="en-US" sz="4800" b="1" dirty="0">
                <a:solidFill>
                  <a:srgbClr val="FFC000"/>
                </a:solidFill>
                <a:latin typeface="+mj-lt"/>
              </a:rPr>
            </a:br>
            <a:r>
              <a:rPr lang="en-US" sz="4800" b="1" dirty="0">
                <a:solidFill>
                  <a:srgbClr val="FFC000"/>
                </a:solidFill>
                <a:latin typeface="+mj-lt"/>
              </a:rPr>
              <a:t>Women in Technology</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01893"/>
                                        </p:tgtEl>
                                        <p:attrNameLst>
                                          <p:attrName>style.visibility</p:attrName>
                                        </p:attrNameLst>
                                      </p:cBhvr>
                                      <p:to>
                                        <p:strVal val="visible"/>
                                      </p:to>
                                    </p:set>
                                    <p:anim calcmode="lin" valueType="num">
                                      <p:cBhvr>
                                        <p:cTn id="7" dur="500" fill="hold"/>
                                        <p:tgtEl>
                                          <p:spTgt spid="1701893"/>
                                        </p:tgtEl>
                                        <p:attrNameLst>
                                          <p:attrName>ppt_w</p:attrName>
                                        </p:attrNameLst>
                                      </p:cBhvr>
                                      <p:tavLst>
                                        <p:tav tm="0">
                                          <p:val>
                                            <p:fltVal val="0"/>
                                          </p:val>
                                        </p:tav>
                                        <p:tav tm="100000">
                                          <p:val>
                                            <p:strVal val="#ppt_w"/>
                                          </p:val>
                                        </p:tav>
                                      </p:tavLst>
                                    </p:anim>
                                    <p:anim calcmode="lin" valueType="num">
                                      <p:cBhvr>
                                        <p:cTn id="8" dur="500" fill="hold"/>
                                        <p:tgtEl>
                                          <p:spTgt spid="1701893"/>
                                        </p:tgtEl>
                                        <p:attrNameLst>
                                          <p:attrName>ppt_h</p:attrName>
                                        </p:attrNameLst>
                                      </p:cBhvr>
                                      <p:tavLst>
                                        <p:tav tm="0">
                                          <p:val>
                                            <p:fltVal val="0"/>
                                          </p:val>
                                        </p:tav>
                                        <p:tav tm="100000">
                                          <p:val>
                                            <p:strVal val="#ppt_h"/>
                                          </p:val>
                                        </p:tav>
                                      </p:tavLst>
                                    </p:anim>
                                    <p:animEffect transition="in" filter="fade">
                                      <p:cBhvr>
                                        <p:cTn id="9" dur="500"/>
                                        <p:tgtEl>
                                          <p:spTgt spid="1701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189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noChangeArrowheads="1"/>
          </p:cNvSpPr>
          <p:nvPr/>
        </p:nvSpPr>
        <p:spPr bwMode="auto">
          <a:xfrm>
            <a:off x="0" y="6705600"/>
            <a:ext cx="14630400" cy="1524000"/>
          </a:xfrm>
          <a:prstGeom prst="rect">
            <a:avLst/>
          </a:prstGeom>
          <a:solidFill>
            <a:srgbClr val="08252E"/>
          </a:soli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11" name="Rectangle 4"/>
          <p:cNvSpPr>
            <a:spLocks noChangeArrowheads="1"/>
          </p:cNvSpPr>
          <p:nvPr/>
        </p:nvSpPr>
        <p:spPr bwMode="auto">
          <a:xfrm>
            <a:off x="0" y="0"/>
            <a:ext cx="14630400" cy="5105400"/>
          </a:xfrm>
          <a:prstGeom prst="rect">
            <a:avLst/>
          </a:prstGeom>
          <a:gradFill>
            <a:gsLst>
              <a:gs pos="0">
                <a:srgbClr val="1C1C1C"/>
              </a:gs>
              <a:gs pos="100000">
                <a:srgbClr val="534223"/>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12" name="Rectangle 4"/>
          <p:cNvSpPr>
            <a:spLocks noChangeArrowheads="1"/>
          </p:cNvSpPr>
          <p:nvPr/>
        </p:nvSpPr>
        <p:spPr bwMode="auto">
          <a:xfrm>
            <a:off x="0" y="5105400"/>
            <a:ext cx="14630400" cy="3124200"/>
          </a:xfrm>
          <a:prstGeom prst="rect">
            <a:avLst/>
          </a:prstGeom>
          <a:gradFill>
            <a:gsLst>
              <a:gs pos="0">
                <a:srgbClr val="231C0F"/>
              </a:gs>
              <a:gs pos="100000">
                <a:srgbClr val="000000"/>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86018" name="Rectangle 23"/>
          <p:cNvSpPr>
            <a:spLocks noGrp="1" noChangeArrowheads="1"/>
          </p:cNvSpPr>
          <p:nvPr>
            <p:ph type="title"/>
          </p:nvPr>
        </p:nvSpPr>
        <p:spPr>
          <a:xfrm>
            <a:off x="367524" y="518658"/>
            <a:ext cx="13742178" cy="1005840"/>
          </a:xfrm>
        </p:spPr>
        <p:txBody>
          <a:bodyPr/>
          <a:lstStyle/>
          <a:p>
            <a:r>
              <a:rPr lang="en-US" dirty="0" smtClean="0"/>
              <a:t>Front &amp; Center: </a:t>
            </a:r>
            <a:r>
              <a:rPr lang="en-US" dirty="0" smtClean="0">
                <a:solidFill>
                  <a:srgbClr val="FFC000"/>
                </a:solidFill>
              </a:rPr>
              <a:t>Mary Dixon </a:t>
            </a:r>
            <a:r>
              <a:rPr lang="en-US" dirty="0" err="1" smtClean="0">
                <a:solidFill>
                  <a:srgbClr val="FFC000"/>
                </a:solidFill>
              </a:rPr>
              <a:t>Kies</a:t>
            </a:r>
            <a:endParaRPr lang="en-US" dirty="0" smtClean="0">
              <a:solidFill>
                <a:srgbClr val="FFC000"/>
              </a:solidFill>
            </a:endParaRPr>
          </a:p>
        </p:txBody>
      </p:sp>
      <p:pic>
        <p:nvPicPr>
          <p:cNvPr id="14" name="Picture 32" descr="Parchment_Scroll-478x548A"/>
          <p:cNvPicPr>
            <a:picLocks noChangeAspect="1" noChangeArrowheads="1"/>
          </p:cNvPicPr>
          <p:nvPr/>
        </p:nvPicPr>
        <p:blipFill>
          <a:blip r:embed="rId3"/>
          <a:srcRect/>
          <a:stretch>
            <a:fillRect/>
          </a:stretch>
        </p:blipFill>
        <p:spPr bwMode="auto">
          <a:xfrm>
            <a:off x="9680468" y="2288345"/>
            <a:ext cx="4367690" cy="5008681"/>
          </a:xfrm>
          <a:prstGeom prst="rect">
            <a:avLst/>
          </a:prstGeom>
          <a:noFill/>
          <a:ln w="9525">
            <a:noFill/>
            <a:miter lim="800000"/>
            <a:headEnd/>
            <a:tailEnd/>
          </a:ln>
          <a:effectLst>
            <a:outerShdw blurRad="50800" dist="38100" dir="5400000" algn="t" rotWithShape="0">
              <a:prstClr val="black">
                <a:alpha val="40000"/>
              </a:prstClr>
            </a:outerShdw>
            <a:reflection blurRad="6350" stA="52000" endA="300" endPos="35000" dir="5400000" sy="-100000" algn="bl" rotWithShape="0"/>
          </a:effectLst>
        </p:spPr>
      </p:pic>
      <p:pic>
        <p:nvPicPr>
          <p:cNvPr id="17" name="Picture 30" descr="1809"/>
          <p:cNvPicPr>
            <a:picLocks noChangeAspect="1" noChangeArrowheads="1"/>
          </p:cNvPicPr>
          <p:nvPr/>
        </p:nvPicPr>
        <p:blipFill>
          <a:blip r:embed="rId4"/>
          <a:srcRect t="27109" b="33709"/>
          <a:stretch>
            <a:fillRect/>
          </a:stretch>
        </p:blipFill>
        <p:spPr bwMode="auto">
          <a:xfrm>
            <a:off x="9578313" y="3433186"/>
            <a:ext cx="4572000" cy="2053214"/>
          </a:xfrm>
          <a:prstGeom prst="rect">
            <a:avLst/>
          </a:prstGeom>
          <a:noFill/>
          <a:ln w="9525">
            <a:noFill/>
            <a:miter lim="800000"/>
            <a:headEnd/>
            <a:tailEnd/>
          </a:ln>
        </p:spPr>
      </p:pic>
      <p:pic>
        <p:nvPicPr>
          <p:cNvPr id="86020" name="Picture 18" descr="weavehat"/>
          <p:cNvPicPr>
            <a:picLocks noChangeAspect="1" noChangeArrowheads="1"/>
          </p:cNvPicPr>
          <p:nvPr/>
        </p:nvPicPr>
        <p:blipFill>
          <a:blip r:embed="rId5"/>
          <a:stretch>
            <a:fillRect/>
          </a:stretch>
        </p:blipFill>
        <p:spPr bwMode="auto">
          <a:xfrm>
            <a:off x="6096000" y="1463475"/>
            <a:ext cx="4038600" cy="7223325"/>
          </a:xfrm>
          <a:prstGeom prst="rect">
            <a:avLst/>
          </a:prstGeom>
          <a:noFill/>
          <a:ln>
            <a:noFill/>
          </a:ln>
        </p:spPr>
      </p:pic>
      <p:sp>
        <p:nvSpPr>
          <p:cNvPr id="86021" name="Rectangle 24"/>
          <p:cNvSpPr>
            <a:spLocks noGrp="1" noChangeArrowheads="1"/>
          </p:cNvSpPr>
          <p:nvPr>
            <p:ph type="body" idx="4294967295"/>
          </p:nvPr>
        </p:nvSpPr>
        <p:spPr>
          <a:xfrm>
            <a:off x="367525" y="1676400"/>
            <a:ext cx="6261875" cy="2237089"/>
          </a:xfrm>
          <a:noFill/>
        </p:spPr>
        <p:txBody>
          <a:bodyPr wrap="square">
            <a:spAutoFit/>
          </a:bodyPr>
          <a:lstStyle/>
          <a:p>
            <a:pPr marL="0" indent="0">
              <a:buNone/>
            </a:pPr>
            <a:r>
              <a:rPr lang="en-US" sz="3600" dirty="0" smtClean="0"/>
              <a:t>First woman to be issued a U.S. patent, for a process of weaving straw with silk or thread for hats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86021">
                                            <p:txEl>
                                              <p:pRg st="0" end="0"/>
                                            </p:txEl>
                                          </p:spTgt>
                                        </p:tgtEl>
                                        <p:attrNameLst>
                                          <p:attrName>style.visibility</p:attrName>
                                        </p:attrNameLst>
                                      </p:cBhvr>
                                      <p:to>
                                        <p:strVal val="visible"/>
                                      </p:to>
                                    </p:set>
                                    <p:animEffect transition="in" filter="slide(fromTop)">
                                      <p:cBhvr>
                                        <p:cTn id="7" dur="1000"/>
                                        <p:tgtEl>
                                          <p:spTgt spid="860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0" y="6705600"/>
            <a:ext cx="14630400" cy="1524000"/>
          </a:xfrm>
          <a:prstGeom prst="rect">
            <a:avLst/>
          </a:prstGeom>
          <a:solidFill>
            <a:srgbClr val="08252E"/>
          </a:soli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13" name="Rectangle 4"/>
          <p:cNvSpPr>
            <a:spLocks noChangeArrowheads="1"/>
          </p:cNvSpPr>
          <p:nvPr/>
        </p:nvSpPr>
        <p:spPr bwMode="auto">
          <a:xfrm>
            <a:off x="0" y="0"/>
            <a:ext cx="14630400" cy="5105400"/>
          </a:xfrm>
          <a:prstGeom prst="rect">
            <a:avLst/>
          </a:prstGeom>
          <a:gradFill>
            <a:gsLst>
              <a:gs pos="0">
                <a:srgbClr val="1C1C1C"/>
              </a:gs>
              <a:gs pos="100000">
                <a:srgbClr val="534223"/>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14" name="Rectangle 4"/>
          <p:cNvSpPr>
            <a:spLocks noChangeArrowheads="1"/>
          </p:cNvSpPr>
          <p:nvPr/>
        </p:nvSpPr>
        <p:spPr bwMode="auto">
          <a:xfrm>
            <a:off x="0" y="5105400"/>
            <a:ext cx="14630400" cy="3124200"/>
          </a:xfrm>
          <a:prstGeom prst="rect">
            <a:avLst/>
          </a:prstGeom>
          <a:gradFill>
            <a:gsLst>
              <a:gs pos="0">
                <a:srgbClr val="231C0F"/>
              </a:gs>
              <a:gs pos="100000">
                <a:srgbClr val="000000"/>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88067" name="Rectangle 27"/>
          <p:cNvSpPr>
            <a:spLocks noGrp="1" noChangeArrowheads="1"/>
          </p:cNvSpPr>
          <p:nvPr>
            <p:ph type="title"/>
          </p:nvPr>
        </p:nvSpPr>
        <p:spPr/>
        <p:txBody>
          <a:bodyPr/>
          <a:lstStyle/>
          <a:p>
            <a:r>
              <a:rPr lang="en-US" dirty="0" smtClean="0"/>
              <a:t>Front &amp; Center: </a:t>
            </a:r>
            <a:r>
              <a:rPr lang="en-US" dirty="0" err="1" smtClean="0">
                <a:solidFill>
                  <a:srgbClr val="FFC000"/>
                </a:solidFill>
              </a:rPr>
              <a:t>Ada</a:t>
            </a:r>
            <a:r>
              <a:rPr lang="en-US" dirty="0" smtClean="0">
                <a:solidFill>
                  <a:srgbClr val="FFC000"/>
                </a:solidFill>
              </a:rPr>
              <a:t> Lovelace</a:t>
            </a:r>
          </a:p>
        </p:txBody>
      </p:sp>
      <p:pic>
        <p:nvPicPr>
          <p:cNvPr id="22" name="Picture 32" descr="Parchment_Scroll-478x548A"/>
          <p:cNvPicPr>
            <a:picLocks noChangeAspect="1" noChangeArrowheads="1"/>
          </p:cNvPicPr>
          <p:nvPr/>
        </p:nvPicPr>
        <p:blipFill>
          <a:blip r:embed="rId3"/>
          <a:srcRect/>
          <a:stretch>
            <a:fillRect/>
          </a:stretch>
        </p:blipFill>
        <p:spPr bwMode="auto">
          <a:xfrm>
            <a:off x="9680468" y="2288345"/>
            <a:ext cx="4367690" cy="5008681"/>
          </a:xfrm>
          <a:prstGeom prst="rect">
            <a:avLst/>
          </a:prstGeom>
          <a:noFill/>
          <a:ln w="9525">
            <a:noFill/>
            <a:miter lim="800000"/>
            <a:headEnd/>
            <a:tailEnd/>
          </a:ln>
          <a:effectLst>
            <a:outerShdw blurRad="50800" dist="38100" dir="5400000" algn="t" rotWithShape="0">
              <a:prstClr val="black">
                <a:alpha val="40000"/>
              </a:prstClr>
            </a:outerShdw>
            <a:reflection blurRad="6350" stA="52000" endA="300" endPos="35000" dir="5400000" sy="-100000" algn="bl" rotWithShape="0"/>
          </a:effectLst>
        </p:spPr>
      </p:pic>
      <p:pic>
        <p:nvPicPr>
          <p:cNvPr id="88073" name="Picture 34" descr="1843"/>
          <p:cNvPicPr>
            <a:picLocks noChangeAspect="1" noChangeArrowheads="1"/>
          </p:cNvPicPr>
          <p:nvPr/>
        </p:nvPicPr>
        <p:blipFill>
          <a:blip r:embed="rId4"/>
          <a:srcRect l="44375" t="33437" b="34580"/>
          <a:stretch>
            <a:fillRect/>
          </a:stretch>
        </p:blipFill>
        <p:spPr bwMode="auto">
          <a:xfrm>
            <a:off x="11706225" y="3686175"/>
            <a:ext cx="2543175" cy="1676400"/>
          </a:xfrm>
          <a:prstGeom prst="rect">
            <a:avLst/>
          </a:prstGeom>
          <a:noFill/>
          <a:ln>
            <a:noFill/>
          </a:ln>
        </p:spPr>
      </p:pic>
      <p:pic>
        <p:nvPicPr>
          <p:cNvPr id="24" name="Picture 30" descr="1809"/>
          <p:cNvPicPr>
            <a:picLocks noChangeAspect="1" noChangeArrowheads="1"/>
          </p:cNvPicPr>
          <p:nvPr/>
        </p:nvPicPr>
        <p:blipFill>
          <a:blip r:embed="rId5"/>
          <a:srcRect t="27109" r="53874" b="33709"/>
          <a:stretch>
            <a:fillRect/>
          </a:stretch>
        </p:blipFill>
        <p:spPr bwMode="auto">
          <a:xfrm>
            <a:off x="9578313" y="3433186"/>
            <a:ext cx="2108862" cy="2053214"/>
          </a:xfrm>
          <a:prstGeom prst="rect">
            <a:avLst/>
          </a:prstGeom>
          <a:noFill/>
          <a:ln w="9525">
            <a:noFill/>
            <a:miter lim="800000"/>
            <a:headEnd/>
            <a:tailEnd/>
          </a:ln>
        </p:spPr>
      </p:pic>
      <p:pic>
        <p:nvPicPr>
          <p:cNvPr id="20" name="Picture 19" descr="Ada-Lovelace.png"/>
          <p:cNvPicPr>
            <a:picLocks/>
          </p:cNvPicPr>
          <p:nvPr/>
        </p:nvPicPr>
        <p:blipFill>
          <a:blip r:embed="rId6"/>
          <a:srcRect t="5269"/>
          <a:stretch>
            <a:fillRect/>
          </a:stretch>
        </p:blipFill>
        <p:spPr>
          <a:xfrm>
            <a:off x="3352800" y="0"/>
            <a:ext cx="9005843" cy="8220456"/>
          </a:xfrm>
          <a:prstGeom prst="rect">
            <a:avLst/>
          </a:prstGeom>
        </p:spPr>
      </p:pic>
      <p:sp>
        <p:nvSpPr>
          <p:cNvPr id="18" name="Rectangle 24"/>
          <p:cNvSpPr txBox="1">
            <a:spLocks noChangeArrowheads="1"/>
          </p:cNvSpPr>
          <p:nvPr/>
        </p:nvSpPr>
        <p:spPr>
          <a:xfrm>
            <a:off x="367525" y="1676400"/>
            <a:ext cx="7557275" cy="3289685"/>
          </a:xfrm>
          <a:prstGeom prst="rect">
            <a:avLst/>
          </a:prstGeom>
          <a:noFill/>
        </p:spPr>
        <p:txBody>
          <a:bodyPr vert="horz" wrap="square" lIns="130622" tIns="65311" rIns="130622" bIns="65311" rtlCol="0">
            <a:spAutoFit/>
          </a:bodyPr>
          <a:lstStyle/>
          <a:p>
            <a:pPr>
              <a:lnSpc>
                <a:spcPct val="95000"/>
              </a:lnSpc>
              <a:spcBef>
                <a:spcPts val="2057"/>
              </a:spcBef>
              <a:buClr>
                <a:srgbClr val="96CA4B"/>
              </a:buClr>
              <a:buSzPct val="90000"/>
            </a:pPr>
            <a:r>
              <a:rPr lang="en-US" sz="3600" dirty="0" smtClean="0">
                <a:solidFill>
                  <a:schemeClr val="bg1"/>
                </a:solidFill>
                <a:latin typeface="+mj-lt"/>
              </a:rPr>
              <a:t>Wrote the specifications for Babbage’s Analytical Engine (world’s first general purpose computer) and was </a:t>
            </a:r>
            <a:br>
              <a:rPr lang="en-US" sz="3600" dirty="0" smtClean="0">
                <a:solidFill>
                  <a:schemeClr val="bg1"/>
                </a:solidFill>
                <a:latin typeface="+mj-lt"/>
              </a:rPr>
            </a:br>
            <a:r>
              <a:rPr lang="en-US" sz="3600" dirty="0" smtClean="0">
                <a:solidFill>
                  <a:schemeClr val="bg1"/>
                </a:solidFill>
                <a:latin typeface="+mj-lt"/>
              </a:rPr>
              <a:t>credited as the first-ever </a:t>
            </a:r>
            <a:br>
              <a:rPr lang="en-US" sz="3600" dirty="0" smtClean="0">
                <a:solidFill>
                  <a:schemeClr val="bg1"/>
                </a:solidFill>
                <a:latin typeface="+mj-lt"/>
              </a:rPr>
            </a:br>
            <a:r>
              <a:rPr lang="en-US" sz="3600" dirty="0" smtClean="0">
                <a:solidFill>
                  <a:schemeClr val="bg1"/>
                </a:solidFill>
                <a:latin typeface="+mj-lt"/>
              </a:rPr>
              <a:t>computer programmer</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Top)">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0" y="0"/>
            <a:ext cx="14630400" cy="8229600"/>
            <a:chOff x="0" y="0"/>
            <a:chExt cx="14630400" cy="8229600"/>
          </a:xfrm>
        </p:grpSpPr>
        <p:sp>
          <p:nvSpPr>
            <p:cNvPr id="37" name="Rectangle 4"/>
            <p:cNvSpPr>
              <a:spLocks noChangeArrowheads="1"/>
            </p:cNvSpPr>
            <p:nvPr/>
          </p:nvSpPr>
          <p:spPr bwMode="auto">
            <a:xfrm>
              <a:off x="0" y="6705600"/>
              <a:ext cx="14630400" cy="1524000"/>
            </a:xfrm>
            <a:prstGeom prst="rect">
              <a:avLst/>
            </a:prstGeom>
            <a:solidFill>
              <a:srgbClr val="08252E"/>
            </a:soli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38" name="Rectangle 4"/>
            <p:cNvSpPr>
              <a:spLocks noChangeArrowheads="1"/>
            </p:cNvSpPr>
            <p:nvPr/>
          </p:nvSpPr>
          <p:spPr bwMode="auto">
            <a:xfrm>
              <a:off x="0" y="0"/>
              <a:ext cx="14630400" cy="5105400"/>
            </a:xfrm>
            <a:prstGeom prst="rect">
              <a:avLst/>
            </a:prstGeom>
            <a:gradFill>
              <a:gsLst>
                <a:gs pos="0">
                  <a:srgbClr val="1C1C1C"/>
                </a:gs>
                <a:gs pos="100000">
                  <a:srgbClr val="534223"/>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39" name="Rectangle 4"/>
            <p:cNvSpPr>
              <a:spLocks noChangeArrowheads="1"/>
            </p:cNvSpPr>
            <p:nvPr/>
          </p:nvSpPr>
          <p:spPr bwMode="auto">
            <a:xfrm>
              <a:off x="0" y="5105400"/>
              <a:ext cx="14630400" cy="3124200"/>
            </a:xfrm>
            <a:prstGeom prst="rect">
              <a:avLst/>
            </a:prstGeom>
            <a:gradFill>
              <a:gsLst>
                <a:gs pos="0">
                  <a:srgbClr val="231C0F"/>
                </a:gs>
                <a:gs pos="100000">
                  <a:srgbClr val="000000"/>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grpSp>
      <p:pic>
        <p:nvPicPr>
          <p:cNvPr id="36" name="Picture 35" descr="Hedy-Lamarr.png"/>
          <p:cNvPicPr>
            <a:picLocks noChangeAspect="1"/>
          </p:cNvPicPr>
          <p:nvPr/>
        </p:nvPicPr>
        <p:blipFill>
          <a:blip r:embed="rId3"/>
          <a:srcRect b="1147"/>
          <a:stretch>
            <a:fillRect/>
          </a:stretch>
        </p:blipFill>
        <p:spPr>
          <a:xfrm>
            <a:off x="727513" y="1663780"/>
            <a:ext cx="4391025" cy="6565820"/>
          </a:xfrm>
          <a:prstGeom prst="rect">
            <a:avLst/>
          </a:prstGeom>
        </p:spPr>
      </p:pic>
      <p:pic>
        <p:nvPicPr>
          <p:cNvPr id="27" name="Picture 8" descr="nazi-germany-surrenders-8"/>
          <p:cNvPicPr>
            <a:picLocks noChangeAspect="1" noChangeArrowheads="1"/>
          </p:cNvPicPr>
          <p:nvPr/>
        </p:nvPicPr>
        <p:blipFill>
          <a:blip r:embed="rId4"/>
          <a:srcRect/>
          <a:stretch>
            <a:fillRect/>
          </a:stretch>
        </p:blipFill>
        <p:spPr bwMode="auto">
          <a:xfrm>
            <a:off x="5120640" y="3014979"/>
            <a:ext cx="4389120" cy="4224021"/>
          </a:xfrm>
          <a:prstGeom prst="round2SameRect">
            <a:avLst>
              <a:gd name="adj1" fmla="val 4103"/>
              <a:gd name="adj2" fmla="val 0"/>
            </a:avLst>
          </a:prstGeom>
          <a:noFill/>
          <a:ln>
            <a:noFill/>
          </a:ln>
          <a:effectLst>
            <a:outerShdw blurRad="50800" dist="38100" dir="5400000" algn="t" rotWithShape="0">
              <a:prstClr val="black">
                <a:alpha val="40000"/>
              </a:prstClr>
            </a:outerShdw>
            <a:reflection blurRad="6350" stA="50000" endA="300" endPos="38500" dist="50800" dir="5400000" sy="-100000" algn="bl" rotWithShape="0"/>
          </a:effectLst>
        </p:spPr>
      </p:pic>
      <p:sp>
        <p:nvSpPr>
          <p:cNvPr id="90114" name="Rectangle 2"/>
          <p:cNvSpPr>
            <a:spLocks noGrp="1" noChangeArrowheads="1"/>
          </p:cNvSpPr>
          <p:nvPr>
            <p:ph type="title"/>
          </p:nvPr>
        </p:nvSpPr>
        <p:spPr/>
        <p:txBody>
          <a:bodyPr/>
          <a:lstStyle/>
          <a:p>
            <a:r>
              <a:rPr lang="en-US" dirty="0" smtClean="0"/>
              <a:t>Front &amp; Center: </a:t>
            </a:r>
            <a:r>
              <a:rPr lang="en-US" dirty="0" err="1" smtClean="0">
                <a:solidFill>
                  <a:srgbClr val="FFC000"/>
                </a:solidFill>
              </a:rPr>
              <a:t>Hedy</a:t>
            </a:r>
            <a:r>
              <a:rPr lang="en-US" dirty="0" smtClean="0">
                <a:solidFill>
                  <a:srgbClr val="FFC000"/>
                </a:solidFill>
              </a:rPr>
              <a:t> </a:t>
            </a:r>
            <a:r>
              <a:rPr lang="en-US" dirty="0" err="1" smtClean="0">
                <a:solidFill>
                  <a:srgbClr val="FFC000"/>
                </a:solidFill>
              </a:rPr>
              <a:t>Lamarr</a:t>
            </a:r>
            <a:endParaRPr lang="en-US" dirty="0" smtClean="0">
              <a:solidFill>
                <a:srgbClr val="FFC000"/>
              </a:solidFill>
            </a:endParaRPr>
          </a:p>
        </p:txBody>
      </p:sp>
      <p:sp>
        <p:nvSpPr>
          <p:cNvPr id="20" name="Rectangle 24"/>
          <p:cNvSpPr txBox="1">
            <a:spLocks noChangeArrowheads="1"/>
          </p:cNvSpPr>
          <p:nvPr/>
        </p:nvSpPr>
        <p:spPr>
          <a:xfrm>
            <a:off x="367525" y="1676400"/>
            <a:ext cx="13424675" cy="1710791"/>
          </a:xfrm>
          <a:prstGeom prst="rect">
            <a:avLst/>
          </a:prstGeom>
          <a:noFill/>
        </p:spPr>
        <p:txBody>
          <a:bodyPr vert="horz" wrap="square" lIns="130622" tIns="65311" rIns="130622" bIns="65311" rtlCol="0">
            <a:spAutoFit/>
          </a:bodyPr>
          <a:lstStyle/>
          <a:p>
            <a:pPr>
              <a:lnSpc>
                <a:spcPct val="95000"/>
              </a:lnSpc>
              <a:spcBef>
                <a:spcPts val="2057"/>
              </a:spcBef>
              <a:buClr>
                <a:srgbClr val="96CA4B"/>
              </a:buClr>
              <a:buSzPct val="90000"/>
              <a:tabLst>
                <a:tab pos="13147675" algn="l"/>
              </a:tabLst>
            </a:pPr>
            <a:r>
              <a:rPr lang="en-US" sz="3600" dirty="0" smtClean="0">
                <a:solidFill>
                  <a:schemeClr val="bg1"/>
                </a:solidFill>
                <a:latin typeface="+mj-lt"/>
              </a:rPr>
              <a:t>Silver screen movie star co-invented with George Antheil a radio communication system that created unbreakable code, used by the allies in WWII</a:t>
            </a:r>
          </a:p>
        </p:txBody>
      </p:sp>
      <p:pic>
        <p:nvPicPr>
          <p:cNvPr id="24" name="Picture 5" descr="Showcard1941"/>
          <p:cNvPicPr>
            <a:picLocks noChangeAspect="1" noChangeArrowheads="1"/>
          </p:cNvPicPr>
          <p:nvPr/>
        </p:nvPicPr>
        <p:blipFill>
          <a:blip r:embed="rId5"/>
          <a:srcRect/>
          <a:stretch>
            <a:fillRect/>
          </a:stretch>
        </p:blipFill>
        <p:spPr bwMode="auto">
          <a:xfrm>
            <a:off x="10058400" y="3581400"/>
            <a:ext cx="3687616" cy="3276600"/>
          </a:xfrm>
          <a:prstGeom prst="round2SameRect">
            <a:avLst>
              <a:gd name="adj1" fmla="val 4103"/>
              <a:gd name="adj2" fmla="val 0"/>
            </a:avLst>
          </a:prstGeom>
          <a:noFill/>
          <a:ln>
            <a:noFill/>
          </a:ln>
          <a:effectLst>
            <a:outerShdw blurRad="50800" dist="38100" dir="5400000" algn="t" rotWithShape="0">
              <a:prstClr val="black">
                <a:alpha val="40000"/>
              </a:prstClr>
            </a:outerShdw>
            <a:reflection blurRad="6350" stA="50000" endA="300" endPos="38500" dist="50800" dir="5400000" sy="-100000" algn="bl" rotWithShape="0"/>
          </a:effec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Top)">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14630400" cy="8229600"/>
            <a:chOff x="0" y="0"/>
            <a:chExt cx="14630400" cy="8229600"/>
          </a:xfrm>
        </p:grpSpPr>
        <p:sp>
          <p:nvSpPr>
            <p:cNvPr id="12" name="Rectangle 4"/>
            <p:cNvSpPr>
              <a:spLocks noChangeArrowheads="1"/>
            </p:cNvSpPr>
            <p:nvPr/>
          </p:nvSpPr>
          <p:spPr bwMode="auto">
            <a:xfrm>
              <a:off x="0" y="6705600"/>
              <a:ext cx="14630400" cy="1524000"/>
            </a:xfrm>
            <a:prstGeom prst="rect">
              <a:avLst/>
            </a:prstGeom>
            <a:solidFill>
              <a:srgbClr val="08252E"/>
            </a:soli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13" name="Rectangle 4"/>
            <p:cNvSpPr>
              <a:spLocks noChangeArrowheads="1"/>
            </p:cNvSpPr>
            <p:nvPr/>
          </p:nvSpPr>
          <p:spPr bwMode="auto">
            <a:xfrm>
              <a:off x="0" y="0"/>
              <a:ext cx="14630400" cy="5105400"/>
            </a:xfrm>
            <a:prstGeom prst="rect">
              <a:avLst/>
            </a:prstGeom>
            <a:gradFill>
              <a:gsLst>
                <a:gs pos="0">
                  <a:srgbClr val="1C1C1C"/>
                </a:gs>
                <a:gs pos="100000">
                  <a:srgbClr val="534223"/>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sp>
          <p:nvSpPr>
            <p:cNvPr id="14" name="Rectangle 4"/>
            <p:cNvSpPr>
              <a:spLocks noChangeArrowheads="1"/>
            </p:cNvSpPr>
            <p:nvPr/>
          </p:nvSpPr>
          <p:spPr bwMode="auto">
            <a:xfrm>
              <a:off x="0" y="5105400"/>
              <a:ext cx="14630400" cy="3124200"/>
            </a:xfrm>
            <a:prstGeom prst="rect">
              <a:avLst/>
            </a:prstGeom>
            <a:gradFill>
              <a:gsLst>
                <a:gs pos="0">
                  <a:srgbClr val="231C0F"/>
                </a:gs>
                <a:gs pos="100000">
                  <a:srgbClr val="000000"/>
                </a:gs>
              </a:gsLst>
              <a:lin ang="5400000" scaled="1"/>
            </a:gradFill>
            <a:ln w="9525">
              <a:noFill/>
              <a:miter lim="800000"/>
              <a:headEnd/>
              <a:tailEnd/>
            </a:ln>
            <a:effectLst/>
          </p:spPr>
          <p:txBody>
            <a:bodyPr wrap="square" lIns="82124" tIns="41061" rIns="82124" bIns="41061" anchor="ctr">
              <a:spAutoFit/>
            </a:bodyPr>
            <a:lstStyle/>
            <a:p>
              <a:pPr>
                <a:defRPr/>
              </a:pPr>
              <a:endParaRPr lang="en-US">
                <a:ea typeface="+mn-ea"/>
              </a:endParaRPr>
            </a:p>
          </p:txBody>
        </p:sp>
      </p:grpSp>
      <p:pic>
        <p:nvPicPr>
          <p:cNvPr id="22" name="Picture 21" descr="Grace-Hopper.png"/>
          <p:cNvPicPr>
            <a:picLocks noChangeAspect="1"/>
          </p:cNvPicPr>
          <p:nvPr/>
        </p:nvPicPr>
        <p:blipFill>
          <a:blip r:embed="rId3"/>
          <a:srcRect b="54256"/>
          <a:stretch>
            <a:fillRect/>
          </a:stretch>
        </p:blipFill>
        <p:spPr>
          <a:xfrm>
            <a:off x="1731382" y="1981201"/>
            <a:ext cx="10994018" cy="6248400"/>
          </a:xfrm>
          <a:prstGeom prst="rect">
            <a:avLst/>
          </a:prstGeom>
        </p:spPr>
      </p:pic>
      <p:sp>
        <p:nvSpPr>
          <p:cNvPr id="17" name="Rectangle 24"/>
          <p:cNvSpPr txBox="1">
            <a:spLocks noChangeArrowheads="1"/>
          </p:cNvSpPr>
          <p:nvPr/>
        </p:nvSpPr>
        <p:spPr>
          <a:xfrm>
            <a:off x="367525" y="1676400"/>
            <a:ext cx="13424675" cy="1191418"/>
          </a:xfrm>
          <a:prstGeom prst="rect">
            <a:avLst/>
          </a:prstGeom>
          <a:noFill/>
        </p:spPr>
        <p:txBody>
          <a:bodyPr vert="horz" wrap="square" lIns="130622" tIns="65311" rIns="130622" bIns="65311" rtlCol="0">
            <a:spAutoFit/>
          </a:bodyPr>
          <a:lstStyle/>
          <a:p>
            <a:pPr>
              <a:lnSpc>
                <a:spcPct val="95000"/>
              </a:lnSpc>
              <a:spcBef>
                <a:spcPts val="2057"/>
              </a:spcBef>
              <a:buClr>
                <a:srgbClr val="96CA4B"/>
              </a:buClr>
              <a:buSzPct val="90000"/>
              <a:tabLst>
                <a:tab pos="13147675" algn="l"/>
              </a:tabLst>
            </a:pPr>
            <a:r>
              <a:rPr lang="en-US" sz="3600" dirty="0" smtClean="0">
                <a:solidFill>
                  <a:schemeClr val="bg1"/>
                </a:solidFill>
                <a:latin typeface="+mj-lt"/>
              </a:rPr>
              <a:t>Inventor of the compiler which is the foundation of the COBOL computer language still used today</a:t>
            </a:r>
          </a:p>
        </p:txBody>
      </p:sp>
      <p:sp>
        <p:nvSpPr>
          <p:cNvPr id="92162" name="Rectangle 2"/>
          <p:cNvSpPr>
            <a:spLocks noGrp="1" noChangeArrowheads="1"/>
          </p:cNvSpPr>
          <p:nvPr>
            <p:ph type="title"/>
          </p:nvPr>
        </p:nvSpPr>
        <p:spPr/>
        <p:txBody>
          <a:bodyPr/>
          <a:lstStyle/>
          <a:p>
            <a:pPr>
              <a:tabLst>
                <a:tab pos="9712325" algn="l"/>
                <a:tab pos="10972800" algn="l"/>
              </a:tabLst>
            </a:pPr>
            <a:r>
              <a:rPr lang="en-US" dirty="0" smtClean="0"/>
              <a:t>Front &amp; Center: </a:t>
            </a:r>
            <a:r>
              <a:rPr lang="en-US" dirty="0" smtClean="0">
                <a:solidFill>
                  <a:srgbClr val="FFC000"/>
                </a:solidFill>
              </a:rPr>
              <a:t>Grace Hopper</a:t>
            </a:r>
          </a:p>
        </p:txBody>
      </p:sp>
      <p:pic>
        <p:nvPicPr>
          <p:cNvPr id="19" name="Picture 20" descr="Showcard1949"/>
          <p:cNvPicPr>
            <a:picLocks noChangeAspect="1" noChangeArrowheads="1"/>
          </p:cNvPicPr>
          <p:nvPr/>
        </p:nvPicPr>
        <p:blipFill>
          <a:blip r:embed="rId4"/>
          <a:srcRect/>
          <a:stretch>
            <a:fillRect/>
          </a:stretch>
        </p:blipFill>
        <p:spPr bwMode="auto">
          <a:xfrm>
            <a:off x="10058400" y="3581400"/>
            <a:ext cx="3685032" cy="3274304"/>
          </a:xfrm>
          <a:prstGeom prst="round2SameRect">
            <a:avLst>
              <a:gd name="adj1" fmla="val 4103"/>
              <a:gd name="adj2" fmla="val 0"/>
            </a:avLst>
          </a:prstGeom>
          <a:noFill/>
          <a:ln>
            <a:noFill/>
          </a:ln>
          <a:effectLst>
            <a:outerShdw blurRad="50800" dist="38100" dir="5400000" algn="t" rotWithShape="0">
              <a:prstClr val="black">
                <a:alpha val="40000"/>
              </a:prstClr>
            </a:outerShdw>
            <a:reflection blurRad="6350" stA="50000" endA="300" endPos="38500" dist="50800" dir="5400000" sy="-100000" algn="bl" rotWithShape="0"/>
          </a:effec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Top)">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753"/>
            <a:ext cx="13742178" cy="1005840"/>
          </a:xfrm>
        </p:spPr>
        <p:txBody>
          <a:bodyPr/>
          <a:lstStyle/>
          <a:p>
            <a:r>
              <a:rPr lang="en-US" dirty="0" smtClean="0"/>
              <a:t>Internet Pioneer: Elizabeth </a:t>
            </a:r>
            <a:r>
              <a:rPr lang="en-US" dirty="0" err="1" smtClean="0"/>
              <a:t>Feinler</a:t>
            </a:r>
            <a:endParaRPr lang="en-US" dirty="0"/>
          </a:p>
        </p:txBody>
      </p:sp>
      <p:pic>
        <p:nvPicPr>
          <p:cNvPr id="3" name="Picture 2" descr="jake-feinl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181" y="1642308"/>
            <a:ext cx="6922981" cy="4489449"/>
          </a:xfrm>
          <a:prstGeom prst="rect">
            <a:avLst/>
          </a:prstGeom>
        </p:spPr>
      </p:pic>
      <p:sp>
        <p:nvSpPr>
          <p:cNvPr id="4" name="Rectangle 3"/>
          <p:cNvSpPr/>
          <p:nvPr/>
        </p:nvSpPr>
        <p:spPr>
          <a:xfrm>
            <a:off x="8782178" y="1621810"/>
            <a:ext cx="5263006" cy="3693318"/>
          </a:xfrm>
          <a:prstGeom prst="rect">
            <a:avLst/>
          </a:prstGeom>
        </p:spPr>
        <p:txBody>
          <a:bodyPr wrap="square">
            <a:spAutoFit/>
          </a:bodyPr>
          <a:lstStyle/>
          <a:p>
            <a:r>
              <a:rPr lang="en-US" dirty="0"/>
              <a:t>Elizabeth </a:t>
            </a:r>
            <a:r>
              <a:rPr lang="en-US" dirty="0" err="1"/>
              <a:t>Feinler</a:t>
            </a:r>
            <a:r>
              <a:rPr lang="en-US" dirty="0"/>
              <a:t> pioneered and managed first the ARPANET, and then the Defense Data Network (DDN), network information centers (NIC) under contract to the Department of Defense (</a:t>
            </a:r>
            <a:r>
              <a:rPr lang="en-US" dirty="0" err="1"/>
              <a:t>DoD</a:t>
            </a:r>
            <a:r>
              <a:rPr lang="en-US" dirty="0"/>
              <a:t>). </a:t>
            </a:r>
            <a:endParaRPr lang="en-US" dirty="0" smtClean="0"/>
          </a:p>
          <a:p>
            <a:endParaRPr lang="en-US" dirty="0"/>
          </a:p>
          <a:p>
            <a:r>
              <a:rPr lang="en-US" dirty="0" smtClean="0"/>
              <a:t>Both </a:t>
            </a:r>
            <a:r>
              <a:rPr lang="en-US" dirty="0"/>
              <a:t>of these early networks were the forerunners of today’s Internet.</a:t>
            </a:r>
          </a:p>
        </p:txBody>
      </p:sp>
    </p:spTree>
    <p:extLst>
      <p:ext uri="{BB962C8B-B14F-4D97-AF65-F5344CB8AC3E}">
        <p14:creationId xmlns:p14="http://schemas.microsoft.com/office/powerpoint/2010/main" val="403130230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753"/>
            <a:ext cx="13742178" cy="1005840"/>
          </a:xfrm>
        </p:spPr>
        <p:txBody>
          <a:bodyPr/>
          <a:lstStyle/>
          <a:p>
            <a:r>
              <a:rPr lang="en-US" dirty="0" smtClean="0"/>
              <a:t>Global Connector: Nancy </a:t>
            </a:r>
            <a:r>
              <a:rPr lang="en-US" dirty="0" err="1" smtClean="0"/>
              <a:t>Hafkin</a:t>
            </a:r>
            <a:endParaRPr lang="en-US" dirty="0"/>
          </a:p>
        </p:txBody>
      </p:sp>
      <p:pic>
        <p:nvPicPr>
          <p:cNvPr id="5" name="Picture 4" descr="nancy Hafk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97" y="1996168"/>
            <a:ext cx="2413000" cy="3378200"/>
          </a:xfrm>
          <a:prstGeom prst="rect">
            <a:avLst/>
          </a:prstGeom>
        </p:spPr>
      </p:pic>
      <p:sp>
        <p:nvSpPr>
          <p:cNvPr id="6" name="Rectangle 5"/>
          <p:cNvSpPr/>
          <p:nvPr/>
        </p:nvSpPr>
        <p:spPr>
          <a:xfrm>
            <a:off x="4728420" y="2081159"/>
            <a:ext cx="8146332" cy="2893100"/>
          </a:xfrm>
          <a:prstGeom prst="rect">
            <a:avLst/>
          </a:prstGeom>
        </p:spPr>
        <p:txBody>
          <a:bodyPr wrap="square">
            <a:spAutoFit/>
          </a:bodyPr>
          <a:lstStyle/>
          <a:p>
            <a:r>
              <a:rPr lang="en-US" dirty="0"/>
              <a:t>Among the first to enter the field of electronic communications in Africa, Nancy </a:t>
            </a:r>
            <a:r>
              <a:rPr lang="en-US" dirty="0" err="1"/>
              <a:t>Hafkin</a:t>
            </a:r>
            <a:r>
              <a:rPr lang="en-US" dirty="0"/>
              <a:t> has been  a pioneer and innovator in the area of networking, development information, and electronic communications, working primarily with the UN Economic Commission for Africa (UNECA) in Addis Ababa.</a:t>
            </a:r>
            <a:endParaRPr lang="en-US" dirty="0"/>
          </a:p>
        </p:txBody>
      </p:sp>
    </p:spTree>
    <p:extLst>
      <p:ext uri="{BB962C8B-B14F-4D97-AF65-F5344CB8AC3E}">
        <p14:creationId xmlns:p14="http://schemas.microsoft.com/office/powerpoint/2010/main" val="138262541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 Arial 4x3 template_dark</Template>
  <TotalTime>6710</TotalTime>
  <Words>1267</Words>
  <Application>Microsoft Macintosh PowerPoint</Application>
  <PresentationFormat>Custom</PresentationFormat>
  <Paragraphs>115</Paragraphs>
  <Slides>17</Slides>
  <Notes>12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blank</vt:lpstr>
      <vt:lpstr>Women Internet Leaders</vt:lpstr>
      <vt:lpstr>Agenda</vt:lpstr>
      <vt:lpstr>PowerPoint Presentation</vt:lpstr>
      <vt:lpstr>Front &amp; Center: Mary Dixon Kies</vt:lpstr>
      <vt:lpstr>Front &amp; Center: Ada Lovelace</vt:lpstr>
      <vt:lpstr>Front &amp; Center: Hedy Lamarr</vt:lpstr>
      <vt:lpstr>Front &amp; Center: Grace Hopper</vt:lpstr>
      <vt:lpstr>Internet Pioneer: Elizabeth Feinler</vt:lpstr>
      <vt:lpstr>Global Connector: Nancy Hafkin</vt:lpstr>
      <vt:lpstr>Innovator: Mitchell Baker</vt:lpstr>
      <vt:lpstr>And Donna Metzlar: Women in Tech Freedom </vt:lpstr>
      <vt:lpstr>PowerPoint Presentation</vt:lpstr>
      <vt:lpstr>Ingredients</vt:lpstr>
      <vt:lpstr>Changing Role of Women in Technology</vt:lpstr>
      <vt:lpstr>Speaking from Experience Leadership</vt:lpstr>
      <vt:lpstr>PowerPoint Presentation</vt:lpstr>
      <vt:lpstr>PowerPoint Presentation</vt:lpstr>
    </vt:vector>
  </TitlesOfParts>
  <Company>Cisco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Chart Templates</dc:title>
  <dc:creator>drew lamers</dc:creator>
  <cp:lastModifiedBy>Monique Morrow</cp:lastModifiedBy>
  <cp:revision>984</cp:revision>
  <dcterms:created xsi:type="dcterms:W3CDTF">2012-03-08T00:32:54Z</dcterms:created>
  <dcterms:modified xsi:type="dcterms:W3CDTF">2013-03-04T11:59:57Z</dcterms:modified>
</cp:coreProperties>
</file>